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sldIdLst>
    <p:sldId id="256" r:id="rId4"/>
    <p:sldId id="257" r:id="rId5"/>
    <p:sldId id="258" r:id="rId6"/>
    <p:sldId id="259" r:id="rId7"/>
    <p:sldId id="260" r:id="rId8"/>
    <p:sldId id="261" r:id="rId9"/>
    <p:sldId id="262" r:id="rId10"/>
    <p:sldId id="280" r:id="rId11"/>
    <p:sldId id="263" r:id="rId12"/>
    <p:sldId id="277" r:id="rId13"/>
    <p:sldId id="264" r:id="rId14"/>
    <p:sldId id="278" r:id="rId15"/>
    <p:sldId id="279"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Lst>
  <p:sldSz cx="10080625" cy="5670550"/>
  <p:notesSz cx="7559675" cy="10691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587DA0-026B-0F4F-83CB-CA3662002EB5}" v="266" dt="2021-12-15T18:06:46.4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70"/>
  </p:normalViewPr>
  <p:slideViewPr>
    <p:cSldViewPr snapToGrid="0" snapToObjects="1">
      <p:cViewPr varScale="1">
        <p:scale>
          <a:sx n="131" d="100"/>
          <a:sy n="131" d="100"/>
        </p:scale>
        <p:origin x="69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viewProps" Target="viewProps.xml"/><Relationship Id="rId8"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226080"/>
            <a:ext cx="9071280" cy="946080"/>
          </a:xfrm>
          <a:prstGeom prst="rect">
            <a:avLst/>
          </a:prstGeom>
        </p:spPr>
        <p:txBody>
          <a:bodyPr lIns="0" tIns="0" rIns="0" bIns="0" anchor="ctr"/>
          <a:lstStyle/>
          <a:p>
            <a:pPr algn="ctr"/>
            <a:endParaRPr lang="fr-FR" sz="4400" b="0" strike="noStrike" spc="-1">
              <a:latin typeface="Arial"/>
            </a:endParaRPr>
          </a:p>
        </p:txBody>
      </p:sp>
      <p:sp>
        <p:nvSpPr>
          <p:cNvPr id="24" name="PlaceHolder 2"/>
          <p:cNvSpPr>
            <a:spLocks noGrp="1"/>
          </p:cNvSpPr>
          <p:nvPr>
            <p:ph type="body"/>
          </p:nvPr>
        </p:nvSpPr>
        <p:spPr>
          <a:xfrm>
            <a:off x="504000" y="1326600"/>
            <a:ext cx="9071280" cy="1568160"/>
          </a:xfrm>
          <a:prstGeom prst="rect">
            <a:avLst/>
          </a:prstGeom>
        </p:spPr>
        <p:txBody>
          <a:bodyPr lIns="0" tIns="0" rIns="0" bIns="0">
            <a:normAutofit/>
          </a:bodyPr>
          <a:lstStyle/>
          <a:p>
            <a:endParaRPr lang="fr-FR" sz="3200" b="0" strike="noStrike" spc="-1">
              <a:latin typeface="Arial"/>
            </a:endParaRPr>
          </a:p>
        </p:txBody>
      </p:sp>
      <p:sp>
        <p:nvSpPr>
          <p:cNvPr id="25" name="PlaceHolder 3"/>
          <p:cNvSpPr>
            <a:spLocks noGrp="1"/>
          </p:cNvSpPr>
          <p:nvPr>
            <p:ph type="body"/>
          </p:nvPr>
        </p:nvSpPr>
        <p:spPr>
          <a:xfrm>
            <a:off x="504000" y="3044160"/>
            <a:ext cx="9071280" cy="156816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226080"/>
            <a:ext cx="9071280" cy="946080"/>
          </a:xfrm>
          <a:prstGeom prst="rect">
            <a:avLst/>
          </a:prstGeom>
        </p:spPr>
        <p:txBody>
          <a:bodyPr lIns="0" tIns="0" rIns="0" bIns="0" anchor="ctr"/>
          <a:lstStyle/>
          <a:p>
            <a:pPr algn="ctr"/>
            <a:endParaRPr lang="fr-FR" sz="4400" b="0" strike="noStrike" spc="-1">
              <a:latin typeface="Arial"/>
            </a:endParaRPr>
          </a:p>
        </p:txBody>
      </p:sp>
      <p:sp>
        <p:nvSpPr>
          <p:cNvPr id="27" name="PlaceHolder 2"/>
          <p:cNvSpPr>
            <a:spLocks noGrp="1"/>
          </p:cNvSpPr>
          <p:nvPr>
            <p:ph type="body"/>
          </p:nvPr>
        </p:nvSpPr>
        <p:spPr>
          <a:xfrm>
            <a:off x="504000" y="1326600"/>
            <a:ext cx="4426560" cy="1568160"/>
          </a:xfrm>
          <a:prstGeom prst="rect">
            <a:avLst/>
          </a:prstGeom>
        </p:spPr>
        <p:txBody>
          <a:bodyPr lIns="0" tIns="0" rIns="0" bIns="0">
            <a:normAutofit/>
          </a:bodyPr>
          <a:lstStyle/>
          <a:p>
            <a:endParaRPr lang="fr-FR" sz="3200" b="0" strike="noStrike" spc="-1">
              <a:latin typeface="Arial"/>
            </a:endParaRPr>
          </a:p>
        </p:txBody>
      </p:sp>
      <p:sp>
        <p:nvSpPr>
          <p:cNvPr id="28" name="PlaceHolder 3"/>
          <p:cNvSpPr>
            <a:spLocks noGrp="1"/>
          </p:cNvSpPr>
          <p:nvPr>
            <p:ph type="body"/>
          </p:nvPr>
        </p:nvSpPr>
        <p:spPr>
          <a:xfrm>
            <a:off x="5152320" y="1326600"/>
            <a:ext cx="4426560" cy="1568160"/>
          </a:xfrm>
          <a:prstGeom prst="rect">
            <a:avLst/>
          </a:prstGeom>
        </p:spPr>
        <p:txBody>
          <a:bodyPr lIns="0" tIns="0" rIns="0" bIns="0">
            <a:normAutofit/>
          </a:bodyPr>
          <a:lstStyle/>
          <a:p>
            <a:endParaRPr lang="fr-FR" sz="3200" b="0" strike="noStrike" spc="-1">
              <a:latin typeface="Arial"/>
            </a:endParaRPr>
          </a:p>
        </p:txBody>
      </p:sp>
      <p:sp>
        <p:nvSpPr>
          <p:cNvPr id="29" name="PlaceHolder 4"/>
          <p:cNvSpPr>
            <a:spLocks noGrp="1"/>
          </p:cNvSpPr>
          <p:nvPr>
            <p:ph type="body"/>
          </p:nvPr>
        </p:nvSpPr>
        <p:spPr>
          <a:xfrm>
            <a:off x="504000" y="3044160"/>
            <a:ext cx="4426560" cy="1568160"/>
          </a:xfrm>
          <a:prstGeom prst="rect">
            <a:avLst/>
          </a:prstGeom>
        </p:spPr>
        <p:txBody>
          <a:bodyPr lIns="0" tIns="0" rIns="0" bIns="0">
            <a:normAutofit/>
          </a:bodyPr>
          <a:lstStyle/>
          <a:p>
            <a:endParaRPr lang="fr-FR" sz="3200" b="0" strike="noStrike" spc="-1">
              <a:latin typeface="Arial"/>
            </a:endParaRPr>
          </a:p>
        </p:txBody>
      </p:sp>
      <p:sp>
        <p:nvSpPr>
          <p:cNvPr id="30" name="PlaceHolder 5"/>
          <p:cNvSpPr>
            <a:spLocks noGrp="1"/>
          </p:cNvSpPr>
          <p:nvPr>
            <p:ph type="body"/>
          </p:nvPr>
        </p:nvSpPr>
        <p:spPr>
          <a:xfrm>
            <a:off x="5152320" y="3044160"/>
            <a:ext cx="4426560" cy="156816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226080"/>
            <a:ext cx="9071280" cy="946080"/>
          </a:xfrm>
          <a:prstGeom prst="rect">
            <a:avLst/>
          </a:prstGeom>
        </p:spPr>
        <p:txBody>
          <a:bodyPr lIns="0" tIns="0" rIns="0" bIns="0" anchor="ctr"/>
          <a:lstStyle/>
          <a:p>
            <a:pPr algn="ctr"/>
            <a:endParaRPr lang="fr-FR" sz="4400" b="0" strike="noStrike" spc="-1">
              <a:latin typeface="Arial"/>
            </a:endParaRPr>
          </a:p>
        </p:txBody>
      </p:sp>
      <p:sp>
        <p:nvSpPr>
          <p:cNvPr id="32" name="PlaceHolder 2"/>
          <p:cNvSpPr>
            <a:spLocks noGrp="1"/>
          </p:cNvSpPr>
          <p:nvPr>
            <p:ph type="body"/>
          </p:nvPr>
        </p:nvSpPr>
        <p:spPr>
          <a:xfrm>
            <a:off x="504000" y="1326600"/>
            <a:ext cx="2920680" cy="1568160"/>
          </a:xfrm>
          <a:prstGeom prst="rect">
            <a:avLst/>
          </a:prstGeom>
        </p:spPr>
        <p:txBody>
          <a:bodyPr lIns="0" tIns="0" rIns="0" bIns="0">
            <a:normAutofit/>
          </a:bodyPr>
          <a:lstStyle/>
          <a:p>
            <a:endParaRPr lang="fr-FR" sz="3200" b="0" strike="noStrike" spc="-1">
              <a:latin typeface="Arial"/>
            </a:endParaRPr>
          </a:p>
        </p:txBody>
      </p:sp>
      <p:sp>
        <p:nvSpPr>
          <p:cNvPr id="33" name="PlaceHolder 3"/>
          <p:cNvSpPr>
            <a:spLocks noGrp="1"/>
          </p:cNvSpPr>
          <p:nvPr>
            <p:ph type="body"/>
          </p:nvPr>
        </p:nvSpPr>
        <p:spPr>
          <a:xfrm>
            <a:off x="3571200" y="1326600"/>
            <a:ext cx="2920680" cy="1568160"/>
          </a:xfrm>
          <a:prstGeom prst="rect">
            <a:avLst/>
          </a:prstGeom>
        </p:spPr>
        <p:txBody>
          <a:bodyPr lIns="0" tIns="0" rIns="0" bIns="0">
            <a:normAutofit/>
          </a:bodyPr>
          <a:lstStyle/>
          <a:p>
            <a:endParaRPr lang="fr-FR" sz="3200" b="0" strike="noStrike" spc="-1">
              <a:latin typeface="Arial"/>
            </a:endParaRPr>
          </a:p>
        </p:txBody>
      </p:sp>
      <p:sp>
        <p:nvSpPr>
          <p:cNvPr id="34" name="PlaceHolder 4"/>
          <p:cNvSpPr>
            <a:spLocks noGrp="1"/>
          </p:cNvSpPr>
          <p:nvPr>
            <p:ph type="body"/>
          </p:nvPr>
        </p:nvSpPr>
        <p:spPr>
          <a:xfrm>
            <a:off x="6638040" y="1326600"/>
            <a:ext cx="2920680" cy="1568160"/>
          </a:xfrm>
          <a:prstGeom prst="rect">
            <a:avLst/>
          </a:prstGeom>
        </p:spPr>
        <p:txBody>
          <a:bodyPr lIns="0" tIns="0" rIns="0" bIns="0">
            <a:normAutofit/>
          </a:bodyPr>
          <a:lstStyle/>
          <a:p>
            <a:endParaRPr lang="fr-FR" sz="3200" b="0" strike="noStrike" spc="-1">
              <a:latin typeface="Arial"/>
            </a:endParaRPr>
          </a:p>
        </p:txBody>
      </p:sp>
      <p:sp>
        <p:nvSpPr>
          <p:cNvPr id="35" name="PlaceHolder 5"/>
          <p:cNvSpPr>
            <a:spLocks noGrp="1"/>
          </p:cNvSpPr>
          <p:nvPr>
            <p:ph type="body"/>
          </p:nvPr>
        </p:nvSpPr>
        <p:spPr>
          <a:xfrm>
            <a:off x="504000" y="3044160"/>
            <a:ext cx="2920680" cy="1568160"/>
          </a:xfrm>
          <a:prstGeom prst="rect">
            <a:avLst/>
          </a:prstGeom>
        </p:spPr>
        <p:txBody>
          <a:bodyPr lIns="0" tIns="0" rIns="0" bIns="0">
            <a:normAutofit/>
          </a:bodyPr>
          <a:lstStyle/>
          <a:p>
            <a:endParaRPr lang="fr-FR" sz="3200" b="0" strike="noStrike" spc="-1">
              <a:latin typeface="Arial"/>
            </a:endParaRPr>
          </a:p>
        </p:txBody>
      </p:sp>
      <p:sp>
        <p:nvSpPr>
          <p:cNvPr id="36" name="PlaceHolder 6"/>
          <p:cNvSpPr>
            <a:spLocks noGrp="1"/>
          </p:cNvSpPr>
          <p:nvPr>
            <p:ph type="body"/>
          </p:nvPr>
        </p:nvSpPr>
        <p:spPr>
          <a:xfrm>
            <a:off x="3571200" y="3044160"/>
            <a:ext cx="2920680" cy="1568160"/>
          </a:xfrm>
          <a:prstGeom prst="rect">
            <a:avLst/>
          </a:prstGeom>
        </p:spPr>
        <p:txBody>
          <a:bodyPr lIns="0" tIns="0" rIns="0" bIns="0">
            <a:normAutofit/>
          </a:bodyPr>
          <a:lstStyle/>
          <a:p>
            <a:endParaRPr lang="fr-FR" sz="3200" b="0" strike="noStrike" spc="-1">
              <a:latin typeface="Arial"/>
            </a:endParaRPr>
          </a:p>
        </p:txBody>
      </p:sp>
      <p:sp>
        <p:nvSpPr>
          <p:cNvPr id="37" name="PlaceHolder 7"/>
          <p:cNvSpPr>
            <a:spLocks noGrp="1"/>
          </p:cNvSpPr>
          <p:nvPr>
            <p:ph type="body"/>
          </p:nvPr>
        </p:nvSpPr>
        <p:spPr>
          <a:xfrm>
            <a:off x="6638040" y="3044160"/>
            <a:ext cx="2920680" cy="156816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504000" y="226080"/>
            <a:ext cx="9071280" cy="946080"/>
          </a:xfrm>
          <a:prstGeom prst="rect">
            <a:avLst/>
          </a:prstGeom>
        </p:spPr>
        <p:txBody>
          <a:bodyPr lIns="0" tIns="0" rIns="0" bIns="0" anchor="ctr"/>
          <a:lstStyle/>
          <a:p>
            <a:pPr algn="ctr"/>
            <a:endParaRPr lang="fr-FR" sz="4400" b="0" strike="noStrike" spc="-1">
              <a:latin typeface="Arial"/>
            </a:endParaRPr>
          </a:p>
        </p:txBody>
      </p:sp>
      <p:sp>
        <p:nvSpPr>
          <p:cNvPr id="41" name="PlaceHolder 2"/>
          <p:cNvSpPr>
            <a:spLocks noGrp="1"/>
          </p:cNvSpPr>
          <p:nvPr>
            <p:ph type="subTitle"/>
          </p:nvPr>
        </p:nvSpPr>
        <p:spPr>
          <a:xfrm>
            <a:off x="504000" y="1326600"/>
            <a:ext cx="9071280" cy="3287880"/>
          </a:xfrm>
          <a:prstGeom prst="rect">
            <a:avLst/>
          </a:prstGeom>
        </p:spPr>
        <p:txBody>
          <a:bodyPr lIns="0" tIns="0" rIns="0" bIns="0" anchor="ctr"/>
          <a:lstStyle/>
          <a:p>
            <a:pPr algn="ctr"/>
            <a:endParaRPr lang="fr-FR"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504000" y="226080"/>
            <a:ext cx="9071280" cy="946080"/>
          </a:xfrm>
          <a:prstGeom prst="rect">
            <a:avLst/>
          </a:prstGeom>
        </p:spPr>
        <p:txBody>
          <a:bodyPr lIns="0" tIns="0" rIns="0" bIns="0" anchor="ctr"/>
          <a:lstStyle/>
          <a:p>
            <a:pPr algn="ctr"/>
            <a:endParaRPr lang="fr-FR" sz="4400" b="0" strike="noStrike" spc="-1">
              <a:latin typeface="Arial"/>
            </a:endParaRPr>
          </a:p>
        </p:txBody>
      </p:sp>
      <p:sp>
        <p:nvSpPr>
          <p:cNvPr id="43" name="PlaceHolder 2"/>
          <p:cNvSpPr>
            <a:spLocks noGrp="1"/>
          </p:cNvSpPr>
          <p:nvPr>
            <p:ph type="body"/>
          </p:nvPr>
        </p:nvSpPr>
        <p:spPr>
          <a:xfrm>
            <a:off x="504000" y="1326600"/>
            <a:ext cx="9071280" cy="3287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504000" y="226080"/>
            <a:ext cx="9071280" cy="946080"/>
          </a:xfrm>
          <a:prstGeom prst="rect">
            <a:avLst/>
          </a:prstGeom>
        </p:spPr>
        <p:txBody>
          <a:bodyPr lIns="0" tIns="0" rIns="0" bIns="0" anchor="ctr"/>
          <a:lstStyle/>
          <a:p>
            <a:pPr algn="ctr"/>
            <a:endParaRPr lang="fr-FR" sz="4400" b="0" strike="noStrike" spc="-1">
              <a:latin typeface="Arial"/>
            </a:endParaRPr>
          </a:p>
        </p:txBody>
      </p:sp>
      <p:sp>
        <p:nvSpPr>
          <p:cNvPr id="45" name="PlaceHolder 2"/>
          <p:cNvSpPr>
            <a:spLocks noGrp="1"/>
          </p:cNvSpPr>
          <p:nvPr>
            <p:ph type="body"/>
          </p:nvPr>
        </p:nvSpPr>
        <p:spPr>
          <a:xfrm>
            <a:off x="504000" y="1326600"/>
            <a:ext cx="4426560" cy="3287880"/>
          </a:xfrm>
          <a:prstGeom prst="rect">
            <a:avLst/>
          </a:prstGeom>
        </p:spPr>
        <p:txBody>
          <a:bodyPr lIns="0" tIns="0" rIns="0" bIns="0">
            <a:normAutofit/>
          </a:bodyPr>
          <a:lstStyle/>
          <a:p>
            <a:endParaRPr lang="fr-FR" sz="3200" b="0" strike="noStrike" spc="-1">
              <a:latin typeface="Arial"/>
            </a:endParaRPr>
          </a:p>
        </p:txBody>
      </p:sp>
      <p:sp>
        <p:nvSpPr>
          <p:cNvPr id="46" name="PlaceHolder 3"/>
          <p:cNvSpPr>
            <a:spLocks noGrp="1"/>
          </p:cNvSpPr>
          <p:nvPr>
            <p:ph type="body"/>
          </p:nvPr>
        </p:nvSpPr>
        <p:spPr>
          <a:xfrm>
            <a:off x="5152320" y="1326600"/>
            <a:ext cx="4426560" cy="3287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504000" y="226080"/>
            <a:ext cx="9071280" cy="946080"/>
          </a:xfrm>
          <a:prstGeom prst="rect">
            <a:avLst/>
          </a:prstGeom>
        </p:spPr>
        <p:txBody>
          <a:bodyPr lIns="0" tIns="0" rIns="0" bIns="0" anchor="ctr"/>
          <a:lstStyle/>
          <a:p>
            <a:pPr algn="ctr"/>
            <a:endParaRPr lang="fr-FR"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504000" y="226080"/>
            <a:ext cx="9071280" cy="4386600"/>
          </a:xfrm>
          <a:prstGeom prst="rect">
            <a:avLst/>
          </a:prstGeom>
        </p:spPr>
        <p:txBody>
          <a:bodyPr lIns="0" tIns="0" rIns="0" bIns="0" anchor="ctr"/>
          <a:lstStyle/>
          <a:p>
            <a:pPr algn="ctr"/>
            <a:endParaRPr lang="fr-FR"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504000" y="226080"/>
            <a:ext cx="9071280" cy="946080"/>
          </a:xfrm>
          <a:prstGeom prst="rect">
            <a:avLst/>
          </a:prstGeom>
        </p:spPr>
        <p:txBody>
          <a:bodyPr lIns="0" tIns="0" rIns="0" bIns="0" anchor="ctr"/>
          <a:lstStyle/>
          <a:p>
            <a:pPr algn="ctr"/>
            <a:endParaRPr lang="fr-FR" sz="4400" b="0" strike="noStrike" spc="-1">
              <a:latin typeface="Arial"/>
            </a:endParaRPr>
          </a:p>
        </p:txBody>
      </p:sp>
      <p:sp>
        <p:nvSpPr>
          <p:cNvPr id="50" name="PlaceHolder 2"/>
          <p:cNvSpPr>
            <a:spLocks noGrp="1"/>
          </p:cNvSpPr>
          <p:nvPr>
            <p:ph type="body"/>
          </p:nvPr>
        </p:nvSpPr>
        <p:spPr>
          <a:xfrm>
            <a:off x="504000" y="1326600"/>
            <a:ext cx="4426560" cy="1568160"/>
          </a:xfrm>
          <a:prstGeom prst="rect">
            <a:avLst/>
          </a:prstGeom>
        </p:spPr>
        <p:txBody>
          <a:bodyPr lIns="0" tIns="0" rIns="0" bIns="0">
            <a:normAutofit/>
          </a:bodyPr>
          <a:lstStyle/>
          <a:p>
            <a:endParaRPr lang="fr-FR" sz="3200" b="0" strike="noStrike" spc="-1">
              <a:latin typeface="Arial"/>
            </a:endParaRPr>
          </a:p>
        </p:txBody>
      </p:sp>
      <p:sp>
        <p:nvSpPr>
          <p:cNvPr id="51" name="PlaceHolder 3"/>
          <p:cNvSpPr>
            <a:spLocks noGrp="1"/>
          </p:cNvSpPr>
          <p:nvPr>
            <p:ph type="body"/>
          </p:nvPr>
        </p:nvSpPr>
        <p:spPr>
          <a:xfrm>
            <a:off x="5152320" y="1326600"/>
            <a:ext cx="4426560" cy="3287880"/>
          </a:xfrm>
          <a:prstGeom prst="rect">
            <a:avLst/>
          </a:prstGeom>
        </p:spPr>
        <p:txBody>
          <a:bodyPr lIns="0" tIns="0" rIns="0" bIns="0">
            <a:normAutofit/>
          </a:bodyPr>
          <a:lstStyle/>
          <a:p>
            <a:endParaRPr lang="fr-FR" sz="3200" b="0" strike="noStrike" spc="-1">
              <a:latin typeface="Arial"/>
            </a:endParaRPr>
          </a:p>
        </p:txBody>
      </p:sp>
      <p:sp>
        <p:nvSpPr>
          <p:cNvPr id="52" name="PlaceHolder 4"/>
          <p:cNvSpPr>
            <a:spLocks noGrp="1"/>
          </p:cNvSpPr>
          <p:nvPr>
            <p:ph type="body"/>
          </p:nvPr>
        </p:nvSpPr>
        <p:spPr>
          <a:xfrm>
            <a:off x="504000" y="3044160"/>
            <a:ext cx="4426560" cy="156816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226080"/>
            <a:ext cx="9071280" cy="946080"/>
          </a:xfrm>
          <a:prstGeom prst="rect">
            <a:avLst/>
          </a:prstGeom>
        </p:spPr>
        <p:txBody>
          <a:bodyPr lIns="0" tIns="0" rIns="0" bIns="0" anchor="ctr"/>
          <a:lstStyle/>
          <a:p>
            <a:pPr algn="ctr"/>
            <a:endParaRPr lang="fr-FR" sz="4400" b="0" strike="noStrike" spc="-1">
              <a:latin typeface="Arial"/>
            </a:endParaRPr>
          </a:p>
        </p:txBody>
      </p:sp>
      <p:sp>
        <p:nvSpPr>
          <p:cNvPr id="3" name="PlaceHolder 2"/>
          <p:cNvSpPr>
            <a:spLocks noGrp="1"/>
          </p:cNvSpPr>
          <p:nvPr>
            <p:ph type="subTitle"/>
          </p:nvPr>
        </p:nvSpPr>
        <p:spPr>
          <a:xfrm>
            <a:off x="504000" y="1326600"/>
            <a:ext cx="9071280" cy="3287880"/>
          </a:xfrm>
          <a:prstGeom prst="rect">
            <a:avLst/>
          </a:prstGeom>
        </p:spPr>
        <p:txBody>
          <a:bodyPr lIns="0" tIns="0" rIns="0" bIns="0" anchor="ctr"/>
          <a:lstStyle/>
          <a:p>
            <a:pPr algn="ctr"/>
            <a:endParaRPr lang="fr-FR"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504000" y="226080"/>
            <a:ext cx="9071280" cy="946080"/>
          </a:xfrm>
          <a:prstGeom prst="rect">
            <a:avLst/>
          </a:prstGeom>
        </p:spPr>
        <p:txBody>
          <a:bodyPr lIns="0" tIns="0" rIns="0" bIns="0" anchor="ctr"/>
          <a:lstStyle/>
          <a:p>
            <a:pPr algn="ctr"/>
            <a:endParaRPr lang="fr-FR" sz="4400" b="0" strike="noStrike" spc="-1">
              <a:latin typeface="Arial"/>
            </a:endParaRPr>
          </a:p>
        </p:txBody>
      </p:sp>
      <p:sp>
        <p:nvSpPr>
          <p:cNvPr id="54" name="PlaceHolder 2"/>
          <p:cNvSpPr>
            <a:spLocks noGrp="1"/>
          </p:cNvSpPr>
          <p:nvPr>
            <p:ph type="body"/>
          </p:nvPr>
        </p:nvSpPr>
        <p:spPr>
          <a:xfrm>
            <a:off x="504000" y="1326600"/>
            <a:ext cx="4426560" cy="3287880"/>
          </a:xfrm>
          <a:prstGeom prst="rect">
            <a:avLst/>
          </a:prstGeom>
        </p:spPr>
        <p:txBody>
          <a:bodyPr lIns="0" tIns="0" rIns="0" bIns="0">
            <a:normAutofit/>
          </a:bodyPr>
          <a:lstStyle/>
          <a:p>
            <a:endParaRPr lang="fr-FR" sz="3200" b="0" strike="noStrike" spc="-1">
              <a:latin typeface="Arial"/>
            </a:endParaRPr>
          </a:p>
        </p:txBody>
      </p:sp>
      <p:sp>
        <p:nvSpPr>
          <p:cNvPr id="55" name="PlaceHolder 3"/>
          <p:cNvSpPr>
            <a:spLocks noGrp="1"/>
          </p:cNvSpPr>
          <p:nvPr>
            <p:ph type="body"/>
          </p:nvPr>
        </p:nvSpPr>
        <p:spPr>
          <a:xfrm>
            <a:off x="5152320" y="1326600"/>
            <a:ext cx="4426560" cy="1568160"/>
          </a:xfrm>
          <a:prstGeom prst="rect">
            <a:avLst/>
          </a:prstGeom>
        </p:spPr>
        <p:txBody>
          <a:bodyPr lIns="0" tIns="0" rIns="0" bIns="0">
            <a:normAutofit/>
          </a:bodyPr>
          <a:lstStyle/>
          <a:p>
            <a:endParaRPr lang="fr-FR" sz="3200" b="0" strike="noStrike" spc="-1">
              <a:latin typeface="Arial"/>
            </a:endParaRPr>
          </a:p>
        </p:txBody>
      </p:sp>
      <p:sp>
        <p:nvSpPr>
          <p:cNvPr id="56" name="PlaceHolder 4"/>
          <p:cNvSpPr>
            <a:spLocks noGrp="1"/>
          </p:cNvSpPr>
          <p:nvPr>
            <p:ph type="body"/>
          </p:nvPr>
        </p:nvSpPr>
        <p:spPr>
          <a:xfrm>
            <a:off x="5152320" y="3044160"/>
            <a:ext cx="4426560" cy="156816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504000" y="226080"/>
            <a:ext cx="9071280" cy="946080"/>
          </a:xfrm>
          <a:prstGeom prst="rect">
            <a:avLst/>
          </a:prstGeom>
        </p:spPr>
        <p:txBody>
          <a:bodyPr lIns="0" tIns="0" rIns="0" bIns="0" anchor="ctr"/>
          <a:lstStyle/>
          <a:p>
            <a:pPr algn="ctr"/>
            <a:endParaRPr lang="fr-FR" sz="4400" b="0" strike="noStrike" spc="-1">
              <a:latin typeface="Arial"/>
            </a:endParaRPr>
          </a:p>
        </p:txBody>
      </p:sp>
      <p:sp>
        <p:nvSpPr>
          <p:cNvPr id="58" name="PlaceHolder 2"/>
          <p:cNvSpPr>
            <a:spLocks noGrp="1"/>
          </p:cNvSpPr>
          <p:nvPr>
            <p:ph type="body"/>
          </p:nvPr>
        </p:nvSpPr>
        <p:spPr>
          <a:xfrm>
            <a:off x="504000" y="1326600"/>
            <a:ext cx="4426560" cy="1568160"/>
          </a:xfrm>
          <a:prstGeom prst="rect">
            <a:avLst/>
          </a:prstGeom>
        </p:spPr>
        <p:txBody>
          <a:bodyPr lIns="0" tIns="0" rIns="0" bIns="0">
            <a:normAutofit/>
          </a:bodyPr>
          <a:lstStyle/>
          <a:p>
            <a:endParaRPr lang="fr-FR" sz="3200" b="0" strike="noStrike" spc="-1">
              <a:latin typeface="Arial"/>
            </a:endParaRPr>
          </a:p>
        </p:txBody>
      </p:sp>
      <p:sp>
        <p:nvSpPr>
          <p:cNvPr id="59" name="PlaceHolder 3"/>
          <p:cNvSpPr>
            <a:spLocks noGrp="1"/>
          </p:cNvSpPr>
          <p:nvPr>
            <p:ph type="body"/>
          </p:nvPr>
        </p:nvSpPr>
        <p:spPr>
          <a:xfrm>
            <a:off x="5152320" y="1326600"/>
            <a:ext cx="4426560" cy="1568160"/>
          </a:xfrm>
          <a:prstGeom prst="rect">
            <a:avLst/>
          </a:prstGeom>
        </p:spPr>
        <p:txBody>
          <a:bodyPr lIns="0" tIns="0" rIns="0" bIns="0">
            <a:normAutofit/>
          </a:bodyPr>
          <a:lstStyle/>
          <a:p>
            <a:endParaRPr lang="fr-FR" sz="3200" b="0" strike="noStrike" spc="-1">
              <a:latin typeface="Arial"/>
            </a:endParaRPr>
          </a:p>
        </p:txBody>
      </p:sp>
      <p:sp>
        <p:nvSpPr>
          <p:cNvPr id="60" name="PlaceHolder 4"/>
          <p:cNvSpPr>
            <a:spLocks noGrp="1"/>
          </p:cNvSpPr>
          <p:nvPr>
            <p:ph type="body"/>
          </p:nvPr>
        </p:nvSpPr>
        <p:spPr>
          <a:xfrm>
            <a:off x="504000" y="3044160"/>
            <a:ext cx="9071280" cy="156816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504000" y="226080"/>
            <a:ext cx="9071280" cy="946080"/>
          </a:xfrm>
          <a:prstGeom prst="rect">
            <a:avLst/>
          </a:prstGeom>
        </p:spPr>
        <p:txBody>
          <a:bodyPr lIns="0" tIns="0" rIns="0" bIns="0" anchor="ctr"/>
          <a:lstStyle/>
          <a:p>
            <a:pPr algn="ctr"/>
            <a:endParaRPr lang="fr-FR" sz="4400" b="0" strike="noStrike" spc="-1">
              <a:latin typeface="Arial"/>
            </a:endParaRPr>
          </a:p>
        </p:txBody>
      </p:sp>
      <p:sp>
        <p:nvSpPr>
          <p:cNvPr id="62" name="PlaceHolder 2"/>
          <p:cNvSpPr>
            <a:spLocks noGrp="1"/>
          </p:cNvSpPr>
          <p:nvPr>
            <p:ph type="body"/>
          </p:nvPr>
        </p:nvSpPr>
        <p:spPr>
          <a:xfrm>
            <a:off x="504000" y="1326600"/>
            <a:ext cx="9071280" cy="1568160"/>
          </a:xfrm>
          <a:prstGeom prst="rect">
            <a:avLst/>
          </a:prstGeom>
        </p:spPr>
        <p:txBody>
          <a:bodyPr lIns="0" tIns="0" rIns="0" bIns="0">
            <a:normAutofit/>
          </a:bodyPr>
          <a:lstStyle/>
          <a:p>
            <a:endParaRPr lang="fr-FR" sz="3200" b="0" strike="noStrike" spc="-1">
              <a:latin typeface="Arial"/>
            </a:endParaRPr>
          </a:p>
        </p:txBody>
      </p:sp>
      <p:sp>
        <p:nvSpPr>
          <p:cNvPr id="63" name="PlaceHolder 3"/>
          <p:cNvSpPr>
            <a:spLocks noGrp="1"/>
          </p:cNvSpPr>
          <p:nvPr>
            <p:ph type="body"/>
          </p:nvPr>
        </p:nvSpPr>
        <p:spPr>
          <a:xfrm>
            <a:off x="504000" y="3044160"/>
            <a:ext cx="9071280" cy="156816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504000" y="226080"/>
            <a:ext cx="9071280" cy="946080"/>
          </a:xfrm>
          <a:prstGeom prst="rect">
            <a:avLst/>
          </a:prstGeom>
        </p:spPr>
        <p:txBody>
          <a:bodyPr lIns="0" tIns="0" rIns="0" bIns="0" anchor="ctr"/>
          <a:lstStyle/>
          <a:p>
            <a:pPr algn="ctr"/>
            <a:endParaRPr lang="fr-FR" sz="4400" b="0" strike="noStrike" spc="-1">
              <a:latin typeface="Arial"/>
            </a:endParaRPr>
          </a:p>
        </p:txBody>
      </p:sp>
      <p:sp>
        <p:nvSpPr>
          <p:cNvPr id="65" name="PlaceHolder 2"/>
          <p:cNvSpPr>
            <a:spLocks noGrp="1"/>
          </p:cNvSpPr>
          <p:nvPr>
            <p:ph type="body"/>
          </p:nvPr>
        </p:nvSpPr>
        <p:spPr>
          <a:xfrm>
            <a:off x="504000" y="1326600"/>
            <a:ext cx="4426560" cy="1568160"/>
          </a:xfrm>
          <a:prstGeom prst="rect">
            <a:avLst/>
          </a:prstGeom>
        </p:spPr>
        <p:txBody>
          <a:bodyPr lIns="0" tIns="0" rIns="0" bIns="0">
            <a:normAutofit/>
          </a:bodyPr>
          <a:lstStyle/>
          <a:p>
            <a:endParaRPr lang="fr-FR" sz="3200" b="0" strike="noStrike" spc="-1">
              <a:latin typeface="Arial"/>
            </a:endParaRPr>
          </a:p>
        </p:txBody>
      </p:sp>
      <p:sp>
        <p:nvSpPr>
          <p:cNvPr id="66" name="PlaceHolder 3"/>
          <p:cNvSpPr>
            <a:spLocks noGrp="1"/>
          </p:cNvSpPr>
          <p:nvPr>
            <p:ph type="body"/>
          </p:nvPr>
        </p:nvSpPr>
        <p:spPr>
          <a:xfrm>
            <a:off x="5152320" y="1326600"/>
            <a:ext cx="4426560" cy="1568160"/>
          </a:xfrm>
          <a:prstGeom prst="rect">
            <a:avLst/>
          </a:prstGeom>
        </p:spPr>
        <p:txBody>
          <a:bodyPr lIns="0" tIns="0" rIns="0" bIns="0">
            <a:normAutofit/>
          </a:bodyPr>
          <a:lstStyle/>
          <a:p>
            <a:endParaRPr lang="fr-FR" sz="3200" b="0" strike="noStrike" spc="-1">
              <a:latin typeface="Arial"/>
            </a:endParaRPr>
          </a:p>
        </p:txBody>
      </p:sp>
      <p:sp>
        <p:nvSpPr>
          <p:cNvPr id="67" name="PlaceHolder 4"/>
          <p:cNvSpPr>
            <a:spLocks noGrp="1"/>
          </p:cNvSpPr>
          <p:nvPr>
            <p:ph type="body"/>
          </p:nvPr>
        </p:nvSpPr>
        <p:spPr>
          <a:xfrm>
            <a:off x="504000" y="3044160"/>
            <a:ext cx="4426560" cy="1568160"/>
          </a:xfrm>
          <a:prstGeom prst="rect">
            <a:avLst/>
          </a:prstGeom>
        </p:spPr>
        <p:txBody>
          <a:bodyPr lIns="0" tIns="0" rIns="0" bIns="0">
            <a:normAutofit/>
          </a:bodyPr>
          <a:lstStyle/>
          <a:p>
            <a:endParaRPr lang="fr-FR" sz="3200" b="0" strike="noStrike" spc="-1">
              <a:latin typeface="Arial"/>
            </a:endParaRPr>
          </a:p>
        </p:txBody>
      </p:sp>
      <p:sp>
        <p:nvSpPr>
          <p:cNvPr id="68" name="PlaceHolder 5"/>
          <p:cNvSpPr>
            <a:spLocks noGrp="1"/>
          </p:cNvSpPr>
          <p:nvPr>
            <p:ph type="body"/>
          </p:nvPr>
        </p:nvSpPr>
        <p:spPr>
          <a:xfrm>
            <a:off x="5152320" y="3044160"/>
            <a:ext cx="4426560" cy="156816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504000" y="226080"/>
            <a:ext cx="9071280" cy="946080"/>
          </a:xfrm>
          <a:prstGeom prst="rect">
            <a:avLst/>
          </a:prstGeom>
        </p:spPr>
        <p:txBody>
          <a:bodyPr lIns="0" tIns="0" rIns="0" bIns="0" anchor="ctr"/>
          <a:lstStyle/>
          <a:p>
            <a:pPr algn="ctr"/>
            <a:endParaRPr lang="fr-FR" sz="4400" b="0" strike="noStrike" spc="-1">
              <a:latin typeface="Arial"/>
            </a:endParaRPr>
          </a:p>
        </p:txBody>
      </p:sp>
      <p:sp>
        <p:nvSpPr>
          <p:cNvPr id="70" name="PlaceHolder 2"/>
          <p:cNvSpPr>
            <a:spLocks noGrp="1"/>
          </p:cNvSpPr>
          <p:nvPr>
            <p:ph type="body"/>
          </p:nvPr>
        </p:nvSpPr>
        <p:spPr>
          <a:xfrm>
            <a:off x="504000" y="1326600"/>
            <a:ext cx="2920680" cy="1568160"/>
          </a:xfrm>
          <a:prstGeom prst="rect">
            <a:avLst/>
          </a:prstGeom>
        </p:spPr>
        <p:txBody>
          <a:bodyPr lIns="0" tIns="0" rIns="0" bIns="0">
            <a:normAutofit/>
          </a:bodyPr>
          <a:lstStyle/>
          <a:p>
            <a:endParaRPr lang="fr-FR" sz="3200" b="0" strike="noStrike" spc="-1">
              <a:latin typeface="Arial"/>
            </a:endParaRPr>
          </a:p>
        </p:txBody>
      </p:sp>
      <p:sp>
        <p:nvSpPr>
          <p:cNvPr id="71" name="PlaceHolder 3"/>
          <p:cNvSpPr>
            <a:spLocks noGrp="1"/>
          </p:cNvSpPr>
          <p:nvPr>
            <p:ph type="body"/>
          </p:nvPr>
        </p:nvSpPr>
        <p:spPr>
          <a:xfrm>
            <a:off x="3571200" y="1326600"/>
            <a:ext cx="2920680" cy="1568160"/>
          </a:xfrm>
          <a:prstGeom prst="rect">
            <a:avLst/>
          </a:prstGeom>
        </p:spPr>
        <p:txBody>
          <a:bodyPr lIns="0" tIns="0" rIns="0" bIns="0">
            <a:normAutofit/>
          </a:bodyPr>
          <a:lstStyle/>
          <a:p>
            <a:endParaRPr lang="fr-FR" sz="3200" b="0" strike="noStrike" spc="-1">
              <a:latin typeface="Arial"/>
            </a:endParaRPr>
          </a:p>
        </p:txBody>
      </p:sp>
      <p:sp>
        <p:nvSpPr>
          <p:cNvPr id="72" name="PlaceHolder 4"/>
          <p:cNvSpPr>
            <a:spLocks noGrp="1"/>
          </p:cNvSpPr>
          <p:nvPr>
            <p:ph type="body"/>
          </p:nvPr>
        </p:nvSpPr>
        <p:spPr>
          <a:xfrm>
            <a:off x="6638040" y="1326600"/>
            <a:ext cx="2920680" cy="1568160"/>
          </a:xfrm>
          <a:prstGeom prst="rect">
            <a:avLst/>
          </a:prstGeom>
        </p:spPr>
        <p:txBody>
          <a:bodyPr lIns="0" tIns="0" rIns="0" bIns="0">
            <a:normAutofit/>
          </a:bodyPr>
          <a:lstStyle/>
          <a:p>
            <a:endParaRPr lang="fr-FR" sz="3200" b="0" strike="noStrike" spc="-1">
              <a:latin typeface="Arial"/>
            </a:endParaRPr>
          </a:p>
        </p:txBody>
      </p:sp>
      <p:sp>
        <p:nvSpPr>
          <p:cNvPr id="73" name="PlaceHolder 5"/>
          <p:cNvSpPr>
            <a:spLocks noGrp="1"/>
          </p:cNvSpPr>
          <p:nvPr>
            <p:ph type="body"/>
          </p:nvPr>
        </p:nvSpPr>
        <p:spPr>
          <a:xfrm>
            <a:off x="504000" y="3044160"/>
            <a:ext cx="2920680" cy="1568160"/>
          </a:xfrm>
          <a:prstGeom prst="rect">
            <a:avLst/>
          </a:prstGeom>
        </p:spPr>
        <p:txBody>
          <a:bodyPr lIns="0" tIns="0" rIns="0" bIns="0">
            <a:normAutofit/>
          </a:bodyPr>
          <a:lstStyle/>
          <a:p>
            <a:endParaRPr lang="fr-FR" sz="3200" b="0" strike="noStrike" spc="-1">
              <a:latin typeface="Arial"/>
            </a:endParaRPr>
          </a:p>
        </p:txBody>
      </p:sp>
      <p:sp>
        <p:nvSpPr>
          <p:cNvPr id="74" name="PlaceHolder 6"/>
          <p:cNvSpPr>
            <a:spLocks noGrp="1"/>
          </p:cNvSpPr>
          <p:nvPr>
            <p:ph type="body"/>
          </p:nvPr>
        </p:nvSpPr>
        <p:spPr>
          <a:xfrm>
            <a:off x="3571200" y="3044160"/>
            <a:ext cx="2920680" cy="1568160"/>
          </a:xfrm>
          <a:prstGeom prst="rect">
            <a:avLst/>
          </a:prstGeom>
        </p:spPr>
        <p:txBody>
          <a:bodyPr lIns="0" tIns="0" rIns="0" bIns="0">
            <a:normAutofit/>
          </a:bodyPr>
          <a:lstStyle/>
          <a:p>
            <a:endParaRPr lang="fr-FR" sz="3200" b="0" strike="noStrike" spc="-1">
              <a:latin typeface="Arial"/>
            </a:endParaRPr>
          </a:p>
        </p:txBody>
      </p:sp>
      <p:sp>
        <p:nvSpPr>
          <p:cNvPr id="75" name="PlaceHolder 7"/>
          <p:cNvSpPr>
            <a:spLocks noGrp="1"/>
          </p:cNvSpPr>
          <p:nvPr>
            <p:ph type="body"/>
          </p:nvPr>
        </p:nvSpPr>
        <p:spPr>
          <a:xfrm>
            <a:off x="6638040" y="3044160"/>
            <a:ext cx="2920680" cy="156816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8" name="PlaceHolder 1"/>
          <p:cNvSpPr>
            <a:spLocks noGrp="1"/>
          </p:cNvSpPr>
          <p:nvPr>
            <p:ph type="title"/>
          </p:nvPr>
        </p:nvSpPr>
        <p:spPr>
          <a:xfrm>
            <a:off x="504000" y="226080"/>
            <a:ext cx="9071280" cy="946080"/>
          </a:xfrm>
          <a:prstGeom prst="rect">
            <a:avLst/>
          </a:prstGeom>
        </p:spPr>
        <p:txBody>
          <a:bodyPr lIns="0" tIns="0" rIns="0" bIns="0" anchor="ctr"/>
          <a:lstStyle/>
          <a:p>
            <a:pPr algn="ctr"/>
            <a:endParaRPr lang="fr-FR" sz="4400" b="0" strike="noStrike" spc="-1">
              <a:latin typeface="Arial"/>
            </a:endParaRPr>
          </a:p>
        </p:txBody>
      </p:sp>
      <p:sp>
        <p:nvSpPr>
          <p:cNvPr id="79" name="PlaceHolder 2"/>
          <p:cNvSpPr>
            <a:spLocks noGrp="1"/>
          </p:cNvSpPr>
          <p:nvPr>
            <p:ph type="subTitle"/>
          </p:nvPr>
        </p:nvSpPr>
        <p:spPr>
          <a:xfrm>
            <a:off x="504000" y="1326600"/>
            <a:ext cx="9071280" cy="3287880"/>
          </a:xfrm>
          <a:prstGeom prst="rect">
            <a:avLst/>
          </a:prstGeom>
        </p:spPr>
        <p:txBody>
          <a:bodyPr lIns="0" tIns="0" rIns="0" bIns="0" anchor="ctr"/>
          <a:lstStyle/>
          <a:p>
            <a:pPr algn="ctr"/>
            <a:endParaRPr lang="fr-FR"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504000" y="226080"/>
            <a:ext cx="9071280" cy="946080"/>
          </a:xfrm>
          <a:prstGeom prst="rect">
            <a:avLst/>
          </a:prstGeom>
        </p:spPr>
        <p:txBody>
          <a:bodyPr lIns="0" tIns="0" rIns="0" bIns="0" anchor="ctr"/>
          <a:lstStyle/>
          <a:p>
            <a:pPr algn="ctr"/>
            <a:endParaRPr lang="fr-FR" sz="4400" b="0" strike="noStrike" spc="-1">
              <a:latin typeface="Arial"/>
            </a:endParaRPr>
          </a:p>
        </p:txBody>
      </p:sp>
      <p:sp>
        <p:nvSpPr>
          <p:cNvPr id="81" name="PlaceHolder 2"/>
          <p:cNvSpPr>
            <a:spLocks noGrp="1"/>
          </p:cNvSpPr>
          <p:nvPr>
            <p:ph type="body"/>
          </p:nvPr>
        </p:nvSpPr>
        <p:spPr>
          <a:xfrm>
            <a:off x="504000" y="1326600"/>
            <a:ext cx="9071280" cy="3287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504000" y="226080"/>
            <a:ext cx="9071280" cy="946080"/>
          </a:xfrm>
          <a:prstGeom prst="rect">
            <a:avLst/>
          </a:prstGeom>
        </p:spPr>
        <p:txBody>
          <a:bodyPr lIns="0" tIns="0" rIns="0" bIns="0" anchor="ctr"/>
          <a:lstStyle/>
          <a:p>
            <a:pPr algn="ctr"/>
            <a:endParaRPr lang="fr-FR" sz="4400" b="0" strike="noStrike" spc="-1">
              <a:latin typeface="Arial"/>
            </a:endParaRPr>
          </a:p>
        </p:txBody>
      </p:sp>
      <p:sp>
        <p:nvSpPr>
          <p:cNvPr id="83" name="PlaceHolder 2"/>
          <p:cNvSpPr>
            <a:spLocks noGrp="1"/>
          </p:cNvSpPr>
          <p:nvPr>
            <p:ph type="body"/>
          </p:nvPr>
        </p:nvSpPr>
        <p:spPr>
          <a:xfrm>
            <a:off x="504000" y="1326600"/>
            <a:ext cx="4426560" cy="3287880"/>
          </a:xfrm>
          <a:prstGeom prst="rect">
            <a:avLst/>
          </a:prstGeom>
        </p:spPr>
        <p:txBody>
          <a:bodyPr lIns="0" tIns="0" rIns="0" bIns="0">
            <a:normAutofit/>
          </a:bodyPr>
          <a:lstStyle/>
          <a:p>
            <a:endParaRPr lang="fr-FR" sz="3200" b="0" strike="noStrike" spc="-1">
              <a:latin typeface="Arial"/>
            </a:endParaRPr>
          </a:p>
        </p:txBody>
      </p:sp>
      <p:sp>
        <p:nvSpPr>
          <p:cNvPr id="84" name="PlaceHolder 3"/>
          <p:cNvSpPr>
            <a:spLocks noGrp="1"/>
          </p:cNvSpPr>
          <p:nvPr>
            <p:ph type="body"/>
          </p:nvPr>
        </p:nvSpPr>
        <p:spPr>
          <a:xfrm>
            <a:off x="5152320" y="1326600"/>
            <a:ext cx="4426560" cy="3287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5" name="PlaceHolder 1"/>
          <p:cNvSpPr>
            <a:spLocks noGrp="1"/>
          </p:cNvSpPr>
          <p:nvPr>
            <p:ph type="title"/>
          </p:nvPr>
        </p:nvSpPr>
        <p:spPr>
          <a:xfrm>
            <a:off x="504000" y="226080"/>
            <a:ext cx="9071280" cy="946080"/>
          </a:xfrm>
          <a:prstGeom prst="rect">
            <a:avLst/>
          </a:prstGeom>
        </p:spPr>
        <p:txBody>
          <a:bodyPr lIns="0" tIns="0" rIns="0" bIns="0" anchor="ctr"/>
          <a:lstStyle/>
          <a:p>
            <a:pPr algn="ctr"/>
            <a:endParaRPr lang="fr-FR" sz="44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226080"/>
            <a:ext cx="9071280" cy="946080"/>
          </a:xfrm>
          <a:prstGeom prst="rect">
            <a:avLst/>
          </a:prstGeom>
        </p:spPr>
        <p:txBody>
          <a:bodyPr lIns="0" tIns="0" rIns="0" bIns="0" anchor="ctr"/>
          <a:lstStyle/>
          <a:p>
            <a:pPr algn="ctr"/>
            <a:endParaRPr lang="fr-FR" sz="4400" b="0" strike="noStrike" spc="-1">
              <a:latin typeface="Arial"/>
            </a:endParaRPr>
          </a:p>
        </p:txBody>
      </p:sp>
      <p:sp>
        <p:nvSpPr>
          <p:cNvPr id="5" name="PlaceHolder 2"/>
          <p:cNvSpPr>
            <a:spLocks noGrp="1"/>
          </p:cNvSpPr>
          <p:nvPr>
            <p:ph type="body"/>
          </p:nvPr>
        </p:nvSpPr>
        <p:spPr>
          <a:xfrm>
            <a:off x="504000" y="1326600"/>
            <a:ext cx="9071280" cy="3287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6" name="PlaceHolder 1"/>
          <p:cNvSpPr>
            <a:spLocks noGrp="1"/>
          </p:cNvSpPr>
          <p:nvPr>
            <p:ph type="subTitle"/>
          </p:nvPr>
        </p:nvSpPr>
        <p:spPr>
          <a:xfrm>
            <a:off x="504000" y="226080"/>
            <a:ext cx="9071280" cy="4386600"/>
          </a:xfrm>
          <a:prstGeom prst="rect">
            <a:avLst/>
          </a:prstGeom>
        </p:spPr>
        <p:txBody>
          <a:bodyPr lIns="0" tIns="0" rIns="0" bIns="0" anchor="ctr"/>
          <a:lstStyle/>
          <a:p>
            <a:pPr algn="ctr"/>
            <a:endParaRPr lang="fr-FR"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504000" y="226080"/>
            <a:ext cx="9071280" cy="946080"/>
          </a:xfrm>
          <a:prstGeom prst="rect">
            <a:avLst/>
          </a:prstGeom>
        </p:spPr>
        <p:txBody>
          <a:bodyPr lIns="0" tIns="0" rIns="0" bIns="0" anchor="ctr"/>
          <a:lstStyle/>
          <a:p>
            <a:pPr algn="ctr"/>
            <a:endParaRPr lang="fr-FR" sz="4400" b="0" strike="noStrike" spc="-1">
              <a:latin typeface="Arial"/>
            </a:endParaRPr>
          </a:p>
        </p:txBody>
      </p:sp>
      <p:sp>
        <p:nvSpPr>
          <p:cNvPr id="88" name="PlaceHolder 2"/>
          <p:cNvSpPr>
            <a:spLocks noGrp="1"/>
          </p:cNvSpPr>
          <p:nvPr>
            <p:ph type="body"/>
          </p:nvPr>
        </p:nvSpPr>
        <p:spPr>
          <a:xfrm>
            <a:off x="504000" y="1326600"/>
            <a:ext cx="4426560" cy="1568160"/>
          </a:xfrm>
          <a:prstGeom prst="rect">
            <a:avLst/>
          </a:prstGeom>
        </p:spPr>
        <p:txBody>
          <a:bodyPr lIns="0" tIns="0" rIns="0" bIns="0">
            <a:normAutofit/>
          </a:bodyPr>
          <a:lstStyle/>
          <a:p>
            <a:endParaRPr lang="fr-FR" sz="3200" b="0" strike="noStrike" spc="-1">
              <a:latin typeface="Arial"/>
            </a:endParaRPr>
          </a:p>
        </p:txBody>
      </p:sp>
      <p:sp>
        <p:nvSpPr>
          <p:cNvPr id="89" name="PlaceHolder 3"/>
          <p:cNvSpPr>
            <a:spLocks noGrp="1"/>
          </p:cNvSpPr>
          <p:nvPr>
            <p:ph type="body"/>
          </p:nvPr>
        </p:nvSpPr>
        <p:spPr>
          <a:xfrm>
            <a:off x="5152320" y="1326600"/>
            <a:ext cx="4426560" cy="3287880"/>
          </a:xfrm>
          <a:prstGeom prst="rect">
            <a:avLst/>
          </a:prstGeom>
        </p:spPr>
        <p:txBody>
          <a:bodyPr lIns="0" tIns="0" rIns="0" bIns="0">
            <a:normAutofit/>
          </a:bodyPr>
          <a:lstStyle/>
          <a:p>
            <a:endParaRPr lang="fr-FR" sz="3200" b="0" strike="noStrike" spc="-1">
              <a:latin typeface="Arial"/>
            </a:endParaRPr>
          </a:p>
        </p:txBody>
      </p:sp>
      <p:sp>
        <p:nvSpPr>
          <p:cNvPr id="90" name="PlaceHolder 4"/>
          <p:cNvSpPr>
            <a:spLocks noGrp="1"/>
          </p:cNvSpPr>
          <p:nvPr>
            <p:ph type="body"/>
          </p:nvPr>
        </p:nvSpPr>
        <p:spPr>
          <a:xfrm>
            <a:off x="504000" y="3044160"/>
            <a:ext cx="4426560" cy="156816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504000" y="226080"/>
            <a:ext cx="9071280" cy="946080"/>
          </a:xfrm>
          <a:prstGeom prst="rect">
            <a:avLst/>
          </a:prstGeom>
        </p:spPr>
        <p:txBody>
          <a:bodyPr lIns="0" tIns="0" rIns="0" bIns="0" anchor="ctr"/>
          <a:lstStyle/>
          <a:p>
            <a:pPr algn="ctr"/>
            <a:endParaRPr lang="fr-FR" sz="4400" b="0" strike="noStrike" spc="-1">
              <a:latin typeface="Arial"/>
            </a:endParaRPr>
          </a:p>
        </p:txBody>
      </p:sp>
      <p:sp>
        <p:nvSpPr>
          <p:cNvPr id="92" name="PlaceHolder 2"/>
          <p:cNvSpPr>
            <a:spLocks noGrp="1"/>
          </p:cNvSpPr>
          <p:nvPr>
            <p:ph type="body"/>
          </p:nvPr>
        </p:nvSpPr>
        <p:spPr>
          <a:xfrm>
            <a:off x="504000" y="1326600"/>
            <a:ext cx="4426560" cy="3287880"/>
          </a:xfrm>
          <a:prstGeom prst="rect">
            <a:avLst/>
          </a:prstGeom>
        </p:spPr>
        <p:txBody>
          <a:bodyPr lIns="0" tIns="0" rIns="0" bIns="0">
            <a:normAutofit/>
          </a:bodyPr>
          <a:lstStyle/>
          <a:p>
            <a:endParaRPr lang="fr-FR" sz="3200" b="0" strike="noStrike" spc="-1">
              <a:latin typeface="Arial"/>
            </a:endParaRPr>
          </a:p>
        </p:txBody>
      </p:sp>
      <p:sp>
        <p:nvSpPr>
          <p:cNvPr id="93" name="PlaceHolder 3"/>
          <p:cNvSpPr>
            <a:spLocks noGrp="1"/>
          </p:cNvSpPr>
          <p:nvPr>
            <p:ph type="body"/>
          </p:nvPr>
        </p:nvSpPr>
        <p:spPr>
          <a:xfrm>
            <a:off x="5152320" y="1326600"/>
            <a:ext cx="4426560" cy="1568160"/>
          </a:xfrm>
          <a:prstGeom prst="rect">
            <a:avLst/>
          </a:prstGeom>
        </p:spPr>
        <p:txBody>
          <a:bodyPr lIns="0" tIns="0" rIns="0" bIns="0">
            <a:normAutofit/>
          </a:bodyPr>
          <a:lstStyle/>
          <a:p>
            <a:endParaRPr lang="fr-FR" sz="3200" b="0" strike="noStrike" spc="-1">
              <a:latin typeface="Arial"/>
            </a:endParaRPr>
          </a:p>
        </p:txBody>
      </p:sp>
      <p:sp>
        <p:nvSpPr>
          <p:cNvPr id="94" name="PlaceHolder 4"/>
          <p:cNvSpPr>
            <a:spLocks noGrp="1"/>
          </p:cNvSpPr>
          <p:nvPr>
            <p:ph type="body"/>
          </p:nvPr>
        </p:nvSpPr>
        <p:spPr>
          <a:xfrm>
            <a:off x="5152320" y="3044160"/>
            <a:ext cx="4426560" cy="156816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504000" y="226080"/>
            <a:ext cx="9071280" cy="946080"/>
          </a:xfrm>
          <a:prstGeom prst="rect">
            <a:avLst/>
          </a:prstGeom>
        </p:spPr>
        <p:txBody>
          <a:bodyPr lIns="0" tIns="0" rIns="0" bIns="0" anchor="ctr"/>
          <a:lstStyle/>
          <a:p>
            <a:pPr algn="ctr"/>
            <a:endParaRPr lang="fr-FR" sz="4400" b="0" strike="noStrike" spc="-1">
              <a:latin typeface="Arial"/>
            </a:endParaRPr>
          </a:p>
        </p:txBody>
      </p:sp>
      <p:sp>
        <p:nvSpPr>
          <p:cNvPr id="96" name="PlaceHolder 2"/>
          <p:cNvSpPr>
            <a:spLocks noGrp="1"/>
          </p:cNvSpPr>
          <p:nvPr>
            <p:ph type="body"/>
          </p:nvPr>
        </p:nvSpPr>
        <p:spPr>
          <a:xfrm>
            <a:off x="504000" y="1326600"/>
            <a:ext cx="4426560" cy="1568160"/>
          </a:xfrm>
          <a:prstGeom prst="rect">
            <a:avLst/>
          </a:prstGeom>
        </p:spPr>
        <p:txBody>
          <a:bodyPr lIns="0" tIns="0" rIns="0" bIns="0">
            <a:normAutofit/>
          </a:bodyPr>
          <a:lstStyle/>
          <a:p>
            <a:endParaRPr lang="fr-FR" sz="3200" b="0" strike="noStrike" spc="-1">
              <a:latin typeface="Arial"/>
            </a:endParaRPr>
          </a:p>
        </p:txBody>
      </p:sp>
      <p:sp>
        <p:nvSpPr>
          <p:cNvPr id="97" name="PlaceHolder 3"/>
          <p:cNvSpPr>
            <a:spLocks noGrp="1"/>
          </p:cNvSpPr>
          <p:nvPr>
            <p:ph type="body"/>
          </p:nvPr>
        </p:nvSpPr>
        <p:spPr>
          <a:xfrm>
            <a:off x="5152320" y="1326600"/>
            <a:ext cx="4426560" cy="1568160"/>
          </a:xfrm>
          <a:prstGeom prst="rect">
            <a:avLst/>
          </a:prstGeom>
        </p:spPr>
        <p:txBody>
          <a:bodyPr lIns="0" tIns="0" rIns="0" bIns="0">
            <a:normAutofit/>
          </a:bodyPr>
          <a:lstStyle/>
          <a:p>
            <a:endParaRPr lang="fr-FR" sz="3200" b="0" strike="noStrike" spc="-1">
              <a:latin typeface="Arial"/>
            </a:endParaRPr>
          </a:p>
        </p:txBody>
      </p:sp>
      <p:sp>
        <p:nvSpPr>
          <p:cNvPr id="98" name="PlaceHolder 4"/>
          <p:cNvSpPr>
            <a:spLocks noGrp="1"/>
          </p:cNvSpPr>
          <p:nvPr>
            <p:ph type="body"/>
          </p:nvPr>
        </p:nvSpPr>
        <p:spPr>
          <a:xfrm>
            <a:off x="504000" y="3044160"/>
            <a:ext cx="9071280" cy="156816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504000" y="226080"/>
            <a:ext cx="9071280" cy="946080"/>
          </a:xfrm>
          <a:prstGeom prst="rect">
            <a:avLst/>
          </a:prstGeom>
        </p:spPr>
        <p:txBody>
          <a:bodyPr lIns="0" tIns="0" rIns="0" bIns="0" anchor="ctr"/>
          <a:lstStyle/>
          <a:p>
            <a:pPr algn="ctr"/>
            <a:endParaRPr lang="fr-FR" sz="4400" b="0" strike="noStrike" spc="-1">
              <a:latin typeface="Arial"/>
            </a:endParaRPr>
          </a:p>
        </p:txBody>
      </p:sp>
      <p:sp>
        <p:nvSpPr>
          <p:cNvPr id="100" name="PlaceHolder 2"/>
          <p:cNvSpPr>
            <a:spLocks noGrp="1"/>
          </p:cNvSpPr>
          <p:nvPr>
            <p:ph type="body"/>
          </p:nvPr>
        </p:nvSpPr>
        <p:spPr>
          <a:xfrm>
            <a:off x="504000" y="1326600"/>
            <a:ext cx="9071280" cy="1568160"/>
          </a:xfrm>
          <a:prstGeom prst="rect">
            <a:avLst/>
          </a:prstGeom>
        </p:spPr>
        <p:txBody>
          <a:bodyPr lIns="0" tIns="0" rIns="0" bIns="0">
            <a:normAutofit/>
          </a:bodyPr>
          <a:lstStyle/>
          <a:p>
            <a:endParaRPr lang="fr-FR" sz="3200" b="0" strike="noStrike" spc="-1">
              <a:latin typeface="Arial"/>
            </a:endParaRPr>
          </a:p>
        </p:txBody>
      </p:sp>
      <p:sp>
        <p:nvSpPr>
          <p:cNvPr id="101" name="PlaceHolder 3"/>
          <p:cNvSpPr>
            <a:spLocks noGrp="1"/>
          </p:cNvSpPr>
          <p:nvPr>
            <p:ph type="body"/>
          </p:nvPr>
        </p:nvSpPr>
        <p:spPr>
          <a:xfrm>
            <a:off x="504000" y="3044160"/>
            <a:ext cx="9071280" cy="156816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504000" y="226080"/>
            <a:ext cx="9071280" cy="946080"/>
          </a:xfrm>
          <a:prstGeom prst="rect">
            <a:avLst/>
          </a:prstGeom>
        </p:spPr>
        <p:txBody>
          <a:bodyPr lIns="0" tIns="0" rIns="0" bIns="0" anchor="ctr"/>
          <a:lstStyle/>
          <a:p>
            <a:pPr algn="ctr"/>
            <a:endParaRPr lang="fr-FR" sz="4400" b="0" strike="noStrike" spc="-1">
              <a:latin typeface="Arial"/>
            </a:endParaRPr>
          </a:p>
        </p:txBody>
      </p:sp>
      <p:sp>
        <p:nvSpPr>
          <p:cNvPr id="103" name="PlaceHolder 2"/>
          <p:cNvSpPr>
            <a:spLocks noGrp="1"/>
          </p:cNvSpPr>
          <p:nvPr>
            <p:ph type="body"/>
          </p:nvPr>
        </p:nvSpPr>
        <p:spPr>
          <a:xfrm>
            <a:off x="504000" y="1326600"/>
            <a:ext cx="4426560" cy="1568160"/>
          </a:xfrm>
          <a:prstGeom prst="rect">
            <a:avLst/>
          </a:prstGeom>
        </p:spPr>
        <p:txBody>
          <a:bodyPr lIns="0" tIns="0" rIns="0" bIns="0">
            <a:normAutofit/>
          </a:bodyPr>
          <a:lstStyle/>
          <a:p>
            <a:endParaRPr lang="fr-FR" sz="3200" b="0" strike="noStrike" spc="-1">
              <a:latin typeface="Arial"/>
            </a:endParaRPr>
          </a:p>
        </p:txBody>
      </p:sp>
      <p:sp>
        <p:nvSpPr>
          <p:cNvPr id="104" name="PlaceHolder 3"/>
          <p:cNvSpPr>
            <a:spLocks noGrp="1"/>
          </p:cNvSpPr>
          <p:nvPr>
            <p:ph type="body"/>
          </p:nvPr>
        </p:nvSpPr>
        <p:spPr>
          <a:xfrm>
            <a:off x="5152320" y="1326600"/>
            <a:ext cx="4426560" cy="1568160"/>
          </a:xfrm>
          <a:prstGeom prst="rect">
            <a:avLst/>
          </a:prstGeom>
        </p:spPr>
        <p:txBody>
          <a:bodyPr lIns="0" tIns="0" rIns="0" bIns="0">
            <a:normAutofit/>
          </a:bodyPr>
          <a:lstStyle/>
          <a:p>
            <a:endParaRPr lang="fr-FR" sz="3200" b="0" strike="noStrike" spc="-1">
              <a:latin typeface="Arial"/>
            </a:endParaRPr>
          </a:p>
        </p:txBody>
      </p:sp>
      <p:sp>
        <p:nvSpPr>
          <p:cNvPr id="105" name="PlaceHolder 4"/>
          <p:cNvSpPr>
            <a:spLocks noGrp="1"/>
          </p:cNvSpPr>
          <p:nvPr>
            <p:ph type="body"/>
          </p:nvPr>
        </p:nvSpPr>
        <p:spPr>
          <a:xfrm>
            <a:off x="504000" y="3044160"/>
            <a:ext cx="4426560" cy="1568160"/>
          </a:xfrm>
          <a:prstGeom prst="rect">
            <a:avLst/>
          </a:prstGeom>
        </p:spPr>
        <p:txBody>
          <a:bodyPr lIns="0" tIns="0" rIns="0" bIns="0">
            <a:normAutofit/>
          </a:bodyPr>
          <a:lstStyle/>
          <a:p>
            <a:endParaRPr lang="fr-FR" sz="3200" b="0" strike="noStrike" spc="-1">
              <a:latin typeface="Arial"/>
            </a:endParaRPr>
          </a:p>
        </p:txBody>
      </p:sp>
      <p:sp>
        <p:nvSpPr>
          <p:cNvPr id="106" name="PlaceHolder 5"/>
          <p:cNvSpPr>
            <a:spLocks noGrp="1"/>
          </p:cNvSpPr>
          <p:nvPr>
            <p:ph type="body"/>
          </p:nvPr>
        </p:nvSpPr>
        <p:spPr>
          <a:xfrm>
            <a:off x="5152320" y="3044160"/>
            <a:ext cx="4426560" cy="156816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504000" y="226080"/>
            <a:ext cx="9071280" cy="946080"/>
          </a:xfrm>
          <a:prstGeom prst="rect">
            <a:avLst/>
          </a:prstGeom>
        </p:spPr>
        <p:txBody>
          <a:bodyPr lIns="0" tIns="0" rIns="0" bIns="0" anchor="ctr"/>
          <a:lstStyle/>
          <a:p>
            <a:pPr algn="ctr"/>
            <a:endParaRPr lang="fr-FR" sz="4400" b="0" strike="noStrike" spc="-1">
              <a:latin typeface="Arial"/>
            </a:endParaRPr>
          </a:p>
        </p:txBody>
      </p:sp>
      <p:sp>
        <p:nvSpPr>
          <p:cNvPr id="108" name="PlaceHolder 2"/>
          <p:cNvSpPr>
            <a:spLocks noGrp="1"/>
          </p:cNvSpPr>
          <p:nvPr>
            <p:ph type="body"/>
          </p:nvPr>
        </p:nvSpPr>
        <p:spPr>
          <a:xfrm>
            <a:off x="504000" y="1326600"/>
            <a:ext cx="2920680" cy="1568160"/>
          </a:xfrm>
          <a:prstGeom prst="rect">
            <a:avLst/>
          </a:prstGeom>
        </p:spPr>
        <p:txBody>
          <a:bodyPr lIns="0" tIns="0" rIns="0" bIns="0">
            <a:normAutofit/>
          </a:bodyPr>
          <a:lstStyle/>
          <a:p>
            <a:endParaRPr lang="fr-FR" sz="3200" b="0" strike="noStrike" spc="-1">
              <a:latin typeface="Arial"/>
            </a:endParaRPr>
          </a:p>
        </p:txBody>
      </p:sp>
      <p:sp>
        <p:nvSpPr>
          <p:cNvPr id="109" name="PlaceHolder 3"/>
          <p:cNvSpPr>
            <a:spLocks noGrp="1"/>
          </p:cNvSpPr>
          <p:nvPr>
            <p:ph type="body"/>
          </p:nvPr>
        </p:nvSpPr>
        <p:spPr>
          <a:xfrm>
            <a:off x="3571200" y="1326600"/>
            <a:ext cx="2920680" cy="1568160"/>
          </a:xfrm>
          <a:prstGeom prst="rect">
            <a:avLst/>
          </a:prstGeom>
        </p:spPr>
        <p:txBody>
          <a:bodyPr lIns="0" tIns="0" rIns="0" bIns="0">
            <a:normAutofit/>
          </a:bodyPr>
          <a:lstStyle/>
          <a:p>
            <a:endParaRPr lang="fr-FR" sz="3200" b="0" strike="noStrike" spc="-1">
              <a:latin typeface="Arial"/>
            </a:endParaRPr>
          </a:p>
        </p:txBody>
      </p:sp>
      <p:sp>
        <p:nvSpPr>
          <p:cNvPr id="110" name="PlaceHolder 4"/>
          <p:cNvSpPr>
            <a:spLocks noGrp="1"/>
          </p:cNvSpPr>
          <p:nvPr>
            <p:ph type="body"/>
          </p:nvPr>
        </p:nvSpPr>
        <p:spPr>
          <a:xfrm>
            <a:off x="6638040" y="1326600"/>
            <a:ext cx="2920680" cy="1568160"/>
          </a:xfrm>
          <a:prstGeom prst="rect">
            <a:avLst/>
          </a:prstGeom>
        </p:spPr>
        <p:txBody>
          <a:bodyPr lIns="0" tIns="0" rIns="0" bIns="0">
            <a:normAutofit/>
          </a:bodyPr>
          <a:lstStyle/>
          <a:p>
            <a:endParaRPr lang="fr-FR" sz="3200" b="0" strike="noStrike" spc="-1">
              <a:latin typeface="Arial"/>
            </a:endParaRPr>
          </a:p>
        </p:txBody>
      </p:sp>
      <p:sp>
        <p:nvSpPr>
          <p:cNvPr id="111" name="PlaceHolder 5"/>
          <p:cNvSpPr>
            <a:spLocks noGrp="1"/>
          </p:cNvSpPr>
          <p:nvPr>
            <p:ph type="body"/>
          </p:nvPr>
        </p:nvSpPr>
        <p:spPr>
          <a:xfrm>
            <a:off x="504000" y="3044160"/>
            <a:ext cx="2920680" cy="1568160"/>
          </a:xfrm>
          <a:prstGeom prst="rect">
            <a:avLst/>
          </a:prstGeom>
        </p:spPr>
        <p:txBody>
          <a:bodyPr lIns="0" tIns="0" rIns="0" bIns="0">
            <a:normAutofit/>
          </a:bodyPr>
          <a:lstStyle/>
          <a:p>
            <a:endParaRPr lang="fr-FR" sz="3200" b="0" strike="noStrike" spc="-1">
              <a:latin typeface="Arial"/>
            </a:endParaRPr>
          </a:p>
        </p:txBody>
      </p:sp>
      <p:sp>
        <p:nvSpPr>
          <p:cNvPr id="112" name="PlaceHolder 6"/>
          <p:cNvSpPr>
            <a:spLocks noGrp="1"/>
          </p:cNvSpPr>
          <p:nvPr>
            <p:ph type="body"/>
          </p:nvPr>
        </p:nvSpPr>
        <p:spPr>
          <a:xfrm>
            <a:off x="3571200" y="3044160"/>
            <a:ext cx="2920680" cy="1568160"/>
          </a:xfrm>
          <a:prstGeom prst="rect">
            <a:avLst/>
          </a:prstGeom>
        </p:spPr>
        <p:txBody>
          <a:bodyPr lIns="0" tIns="0" rIns="0" bIns="0">
            <a:normAutofit/>
          </a:bodyPr>
          <a:lstStyle/>
          <a:p>
            <a:endParaRPr lang="fr-FR" sz="3200" b="0" strike="noStrike" spc="-1">
              <a:latin typeface="Arial"/>
            </a:endParaRPr>
          </a:p>
        </p:txBody>
      </p:sp>
      <p:sp>
        <p:nvSpPr>
          <p:cNvPr id="113" name="PlaceHolder 7"/>
          <p:cNvSpPr>
            <a:spLocks noGrp="1"/>
          </p:cNvSpPr>
          <p:nvPr>
            <p:ph type="body"/>
          </p:nvPr>
        </p:nvSpPr>
        <p:spPr>
          <a:xfrm>
            <a:off x="6638040" y="3044160"/>
            <a:ext cx="2920680" cy="156816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226080"/>
            <a:ext cx="9071280" cy="946080"/>
          </a:xfrm>
          <a:prstGeom prst="rect">
            <a:avLst/>
          </a:prstGeom>
        </p:spPr>
        <p:txBody>
          <a:bodyPr lIns="0" tIns="0" rIns="0" bIns="0" anchor="ctr"/>
          <a:lstStyle/>
          <a:p>
            <a:pPr algn="ctr"/>
            <a:endParaRPr lang="fr-FR" sz="4400" b="0" strike="noStrike" spc="-1">
              <a:latin typeface="Arial"/>
            </a:endParaRPr>
          </a:p>
        </p:txBody>
      </p:sp>
      <p:sp>
        <p:nvSpPr>
          <p:cNvPr id="7" name="PlaceHolder 2"/>
          <p:cNvSpPr>
            <a:spLocks noGrp="1"/>
          </p:cNvSpPr>
          <p:nvPr>
            <p:ph type="body"/>
          </p:nvPr>
        </p:nvSpPr>
        <p:spPr>
          <a:xfrm>
            <a:off x="504000" y="1326600"/>
            <a:ext cx="4426560" cy="3287880"/>
          </a:xfrm>
          <a:prstGeom prst="rect">
            <a:avLst/>
          </a:prstGeom>
        </p:spPr>
        <p:txBody>
          <a:bodyPr lIns="0" tIns="0" rIns="0" bIns="0">
            <a:normAutofit/>
          </a:bodyPr>
          <a:lstStyle/>
          <a:p>
            <a:endParaRPr lang="fr-FR" sz="3200" b="0" strike="noStrike" spc="-1">
              <a:latin typeface="Arial"/>
            </a:endParaRPr>
          </a:p>
        </p:txBody>
      </p:sp>
      <p:sp>
        <p:nvSpPr>
          <p:cNvPr id="8" name="PlaceHolder 3"/>
          <p:cNvSpPr>
            <a:spLocks noGrp="1"/>
          </p:cNvSpPr>
          <p:nvPr>
            <p:ph type="body"/>
          </p:nvPr>
        </p:nvSpPr>
        <p:spPr>
          <a:xfrm>
            <a:off x="5152320" y="1326600"/>
            <a:ext cx="4426560" cy="32878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226080"/>
            <a:ext cx="9071280" cy="946080"/>
          </a:xfrm>
          <a:prstGeom prst="rect">
            <a:avLst/>
          </a:prstGeom>
        </p:spPr>
        <p:txBody>
          <a:bodyPr lIns="0" tIns="0" rIns="0" bIns="0" anchor="ctr"/>
          <a:lstStyle/>
          <a:p>
            <a:pPr algn="ctr"/>
            <a:endParaRPr lang="fr-FR"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04000" y="226080"/>
            <a:ext cx="9071280" cy="4386600"/>
          </a:xfrm>
          <a:prstGeom prst="rect">
            <a:avLst/>
          </a:prstGeom>
        </p:spPr>
        <p:txBody>
          <a:bodyPr lIns="0" tIns="0" rIns="0" bIns="0" anchor="ctr"/>
          <a:lstStyle/>
          <a:p>
            <a:pPr algn="ctr"/>
            <a:endParaRPr lang="fr-FR"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226080"/>
            <a:ext cx="9071280" cy="946080"/>
          </a:xfrm>
          <a:prstGeom prst="rect">
            <a:avLst/>
          </a:prstGeom>
        </p:spPr>
        <p:txBody>
          <a:bodyPr lIns="0" tIns="0" rIns="0" bIns="0" anchor="ctr"/>
          <a:lstStyle/>
          <a:p>
            <a:pPr algn="ctr"/>
            <a:endParaRPr lang="fr-FR" sz="4400" b="0" strike="noStrike" spc="-1">
              <a:latin typeface="Arial"/>
            </a:endParaRPr>
          </a:p>
        </p:txBody>
      </p:sp>
      <p:sp>
        <p:nvSpPr>
          <p:cNvPr id="12" name="PlaceHolder 2"/>
          <p:cNvSpPr>
            <a:spLocks noGrp="1"/>
          </p:cNvSpPr>
          <p:nvPr>
            <p:ph type="body"/>
          </p:nvPr>
        </p:nvSpPr>
        <p:spPr>
          <a:xfrm>
            <a:off x="504000" y="1326600"/>
            <a:ext cx="4426560" cy="1568160"/>
          </a:xfrm>
          <a:prstGeom prst="rect">
            <a:avLst/>
          </a:prstGeom>
        </p:spPr>
        <p:txBody>
          <a:bodyPr lIns="0" tIns="0" rIns="0" bIns="0">
            <a:normAutofit/>
          </a:bodyPr>
          <a:lstStyle/>
          <a:p>
            <a:endParaRPr lang="fr-FR" sz="3200" b="0" strike="noStrike" spc="-1">
              <a:latin typeface="Arial"/>
            </a:endParaRPr>
          </a:p>
        </p:txBody>
      </p:sp>
      <p:sp>
        <p:nvSpPr>
          <p:cNvPr id="13" name="PlaceHolder 3"/>
          <p:cNvSpPr>
            <a:spLocks noGrp="1"/>
          </p:cNvSpPr>
          <p:nvPr>
            <p:ph type="body"/>
          </p:nvPr>
        </p:nvSpPr>
        <p:spPr>
          <a:xfrm>
            <a:off x="5152320" y="1326600"/>
            <a:ext cx="4426560" cy="3287880"/>
          </a:xfrm>
          <a:prstGeom prst="rect">
            <a:avLst/>
          </a:prstGeom>
        </p:spPr>
        <p:txBody>
          <a:bodyPr lIns="0" tIns="0" rIns="0" bIns="0">
            <a:normAutofit/>
          </a:bodyPr>
          <a:lstStyle/>
          <a:p>
            <a:endParaRPr lang="fr-FR" sz="3200" b="0" strike="noStrike" spc="-1">
              <a:latin typeface="Arial"/>
            </a:endParaRPr>
          </a:p>
        </p:txBody>
      </p:sp>
      <p:sp>
        <p:nvSpPr>
          <p:cNvPr id="14" name="PlaceHolder 4"/>
          <p:cNvSpPr>
            <a:spLocks noGrp="1"/>
          </p:cNvSpPr>
          <p:nvPr>
            <p:ph type="body"/>
          </p:nvPr>
        </p:nvSpPr>
        <p:spPr>
          <a:xfrm>
            <a:off x="504000" y="3044160"/>
            <a:ext cx="4426560" cy="156816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226080"/>
            <a:ext cx="9071280" cy="946080"/>
          </a:xfrm>
          <a:prstGeom prst="rect">
            <a:avLst/>
          </a:prstGeom>
        </p:spPr>
        <p:txBody>
          <a:bodyPr lIns="0" tIns="0" rIns="0" bIns="0" anchor="ctr"/>
          <a:lstStyle/>
          <a:p>
            <a:pPr algn="ctr"/>
            <a:endParaRPr lang="fr-FR" sz="4400" b="0" strike="noStrike" spc="-1">
              <a:latin typeface="Arial"/>
            </a:endParaRPr>
          </a:p>
        </p:txBody>
      </p:sp>
      <p:sp>
        <p:nvSpPr>
          <p:cNvPr id="16" name="PlaceHolder 2"/>
          <p:cNvSpPr>
            <a:spLocks noGrp="1"/>
          </p:cNvSpPr>
          <p:nvPr>
            <p:ph type="body"/>
          </p:nvPr>
        </p:nvSpPr>
        <p:spPr>
          <a:xfrm>
            <a:off x="504000" y="1326600"/>
            <a:ext cx="4426560" cy="3287880"/>
          </a:xfrm>
          <a:prstGeom prst="rect">
            <a:avLst/>
          </a:prstGeom>
        </p:spPr>
        <p:txBody>
          <a:bodyPr lIns="0" tIns="0" rIns="0" bIns="0">
            <a:normAutofit/>
          </a:bodyPr>
          <a:lstStyle/>
          <a:p>
            <a:endParaRPr lang="fr-FR" sz="3200" b="0" strike="noStrike" spc="-1">
              <a:latin typeface="Arial"/>
            </a:endParaRPr>
          </a:p>
        </p:txBody>
      </p:sp>
      <p:sp>
        <p:nvSpPr>
          <p:cNvPr id="17" name="PlaceHolder 3"/>
          <p:cNvSpPr>
            <a:spLocks noGrp="1"/>
          </p:cNvSpPr>
          <p:nvPr>
            <p:ph type="body"/>
          </p:nvPr>
        </p:nvSpPr>
        <p:spPr>
          <a:xfrm>
            <a:off x="5152320" y="1326600"/>
            <a:ext cx="4426560" cy="1568160"/>
          </a:xfrm>
          <a:prstGeom prst="rect">
            <a:avLst/>
          </a:prstGeom>
        </p:spPr>
        <p:txBody>
          <a:bodyPr lIns="0" tIns="0" rIns="0" bIns="0">
            <a:normAutofit/>
          </a:bodyPr>
          <a:lstStyle/>
          <a:p>
            <a:endParaRPr lang="fr-FR" sz="3200" b="0" strike="noStrike" spc="-1">
              <a:latin typeface="Arial"/>
            </a:endParaRPr>
          </a:p>
        </p:txBody>
      </p:sp>
      <p:sp>
        <p:nvSpPr>
          <p:cNvPr id="18" name="PlaceHolder 4"/>
          <p:cNvSpPr>
            <a:spLocks noGrp="1"/>
          </p:cNvSpPr>
          <p:nvPr>
            <p:ph type="body"/>
          </p:nvPr>
        </p:nvSpPr>
        <p:spPr>
          <a:xfrm>
            <a:off x="5152320" y="3044160"/>
            <a:ext cx="4426560" cy="156816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226080"/>
            <a:ext cx="9071280" cy="946080"/>
          </a:xfrm>
          <a:prstGeom prst="rect">
            <a:avLst/>
          </a:prstGeom>
        </p:spPr>
        <p:txBody>
          <a:bodyPr lIns="0" tIns="0" rIns="0" bIns="0" anchor="ctr"/>
          <a:lstStyle/>
          <a:p>
            <a:pPr algn="ctr"/>
            <a:endParaRPr lang="fr-FR" sz="4400" b="0" strike="noStrike" spc="-1">
              <a:latin typeface="Arial"/>
            </a:endParaRPr>
          </a:p>
        </p:txBody>
      </p:sp>
      <p:sp>
        <p:nvSpPr>
          <p:cNvPr id="20" name="PlaceHolder 2"/>
          <p:cNvSpPr>
            <a:spLocks noGrp="1"/>
          </p:cNvSpPr>
          <p:nvPr>
            <p:ph type="body"/>
          </p:nvPr>
        </p:nvSpPr>
        <p:spPr>
          <a:xfrm>
            <a:off x="504000" y="1326600"/>
            <a:ext cx="4426560" cy="1568160"/>
          </a:xfrm>
          <a:prstGeom prst="rect">
            <a:avLst/>
          </a:prstGeom>
        </p:spPr>
        <p:txBody>
          <a:bodyPr lIns="0" tIns="0" rIns="0" bIns="0">
            <a:normAutofit/>
          </a:bodyPr>
          <a:lstStyle/>
          <a:p>
            <a:endParaRPr lang="fr-FR" sz="3200" b="0" strike="noStrike" spc="-1">
              <a:latin typeface="Arial"/>
            </a:endParaRPr>
          </a:p>
        </p:txBody>
      </p:sp>
      <p:sp>
        <p:nvSpPr>
          <p:cNvPr id="21" name="PlaceHolder 3"/>
          <p:cNvSpPr>
            <a:spLocks noGrp="1"/>
          </p:cNvSpPr>
          <p:nvPr>
            <p:ph type="body"/>
          </p:nvPr>
        </p:nvSpPr>
        <p:spPr>
          <a:xfrm>
            <a:off x="5152320" y="1326600"/>
            <a:ext cx="4426560" cy="1568160"/>
          </a:xfrm>
          <a:prstGeom prst="rect">
            <a:avLst/>
          </a:prstGeom>
        </p:spPr>
        <p:txBody>
          <a:bodyPr lIns="0" tIns="0" rIns="0" bIns="0">
            <a:normAutofit/>
          </a:bodyPr>
          <a:lstStyle/>
          <a:p>
            <a:endParaRPr lang="fr-FR" sz="3200" b="0" strike="noStrike" spc="-1">
              <a:latin typeface="Arial"/>
            </a:endParaRPr>
          </a:p>
        </p:txBody>
      </p:sp>
      <p:sp>
        <p:nvSpPr>
          <p:cNvPr id="22" name="PlaceHolder 4"/>
          <p:cNvSpPr>
            <a:spLocks noGrp="1"/>
          </p:cNvSpPr>
          <p:nvPr>
            <p:ph type="body"/>
          </p:nvPr>
        </p:nvSpPr>
        <p:spPr>
          <a:xfrm>
            <a:off x="504000" y="3044160"/>
            <a:ext cx="9071280" cy="156816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226080"/>
            <a:ext cx="9072000" cy="946440"/>
          </a:xfrm>
          <a:prstGeom prst="rect">
            <a:avLst/>
          </a:prstGeom>
        </p:spPr>
        <p:txBody>
          <a:bodyPr lIns="0" tIns="0" rIns="0" bIns="0" anchor="ctr"/>
          <a:lstStyle/>
          <a:p>
            <a:pPr algn="ctr"/>
            <a:r>
              <a:rPr lang="fr-FR" sz="4400" b="0" strike="noStrike" spc="-1">
                <a:latin typeface="Arial"/>
              </a:rPr>
              <a:t>Cliquez pour éditer le format du texte-titre</a:t>
            </a:r>
          </a:p>
        </p:txBody>
      </p:sp>
      <p:sp>
        <p:nvSpPr>
          <p:cNvPr id="3" name="PlaceHolder 2"/>
          <p:cNvSpPr>
            <a:spLocks noGrp="1"/>
          </p:cNvSpPr>
          <p:nvPr>
            <p:ph type="body"/>
          </p:nvPr>
        </p:nvSpPr>
        <p:spPr>
          <a:xfrm>
            <a:off x="504000" y="1326600"/>
            <a:ext cx="9072000" cy="328860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fr-FR" sz="3200" b="0" strike="noStrike" spc="-1">
                <a:latin typeface="Arial"/>
              </a:rPr>
              <a:t>Cliquez pour éditer le format du plan de texte</a:t>
            </a:r>
          </a:p>
          <a:p>
            <a:pPr marL="864000" lvl="1" indent="-324000">
              <a:spcBef>
                <a:spcPts val="1134"/>
              </a:spcBef>
              <a:buClr>
                <a:srgbClr val="000000"/>
              </a:buClr>
              <a:buSzPct val="75000"/>
              <a:buFont typeface="Symbol" charset="2"/>
              <a:buChar char=""/>
            </a:pPr>
            <a:r>
              <a:rPr lang="fr-FR" sz="2800" b="0" strike="noStrike" spc="-1">
                <a:latin typeface="Arial"/>
              </a:rPr>
              <a:t>Second niveau de plan</a:t>
            </a:r>
          </a:p>
          <a:p>
            <a:pPr marL="1296000" lvl="2" indent="-288000">
              <a:spcBef>
                <a:spcPts val="850"/>
              </a:spcBef>
              <a:buClr>
                <a:srgbClr val="000000"/>
              </a:buClr>
              <a:buSzPct val="45000"/>
              <a:buFont typeface="Wingdings" charset="2"/>
              <a:buChar char=""/>
            </a:pPr>
            <a:r>
              <a:rPr lang="fr-FR" sz="2400" b="0" strike="noStrike" spc="-1">
                <a:latin typeface="Arial"/>
              </a:rPr>
              <a:t>Troisième niveau de plan</a:t>
            </a:r>
          </a:p>
          <a:p>
            <a:pPr marL="1728000" lvl="3" indent="-216000">
              <a:spcBef>
                <a:spcPts val="567"/>
              </a:spcBef>
              <a:buClr>
                <a:srgbClr val="000000"/>
              </a:buClr>
              <a:buSzPct val="75000"/>
              <a:buFont typeface="Symbol" charset="2"/>
              <a:buChar char=""/>
            </a:pPr>
            <a:r>
              <a:rPr lang="fr-FR" sz="2000" b="0" strike="noStrike" spc="-1">
                <a:latin typeface="Arial"/>
              </a:rPr>
              <a:t>Quatrième niveau de plan</a:t>
            </a:r>
          </a:p>
          <a:p>
            <a:pPr marL="2160000" lvl="4" indent="-216000">
              <a:spcBef>
                <a:spcPts val="283"/>
              </a:spcBef>
              <a:buClr>
                <a:srgbClr val="000000"/>
              </a:buClr>
              <a:buSzPct val="45000"/>
              <a:buFont typeface="Wingdings" charset="2"/>
              <a:buChar char=""/>
            </a:pPr>
            <a:r>
              <a:rPr lang="fr-FR" sz="2000" b="0" strike="noStrike" spc="-1">
                <a:latin typeface="Arial"/>
              </a:rPr>
              <a:t>Cinquième niveau de plan</a:t>
            </a:r>
          </a:p>
          <a:p>
            <a:pPr marL="2592000" lvl="5" indent="-216000">
              <a:spcBef>
                <a:spcPts val="283"/>
              </a:spcBef>
              <a:buClr>
                <a:srgbClr val="000000"/>
              </a:buClr>
              <a:buSzPct val="45000"/>
              <a:buFont typeface="Wingdings" charset="2"/>
              <a:buChar char=""/>
            </a:pPr>
            <a:r>
              <a:rPr lang="fr-FR" sz="2000" b="0" strike="noStrike" spc="-1">
                <a:latin typeface="Arial"/>
              </a:rPr>
              <a:t>Sixième niveau de plan</a:t>
            </a:r>
          </a:p>
          <a:p>
            <a:pPr marL="3024000" lvl="6" indent="-216000">
              <a:spcBef>
                <a:spcPts val="283"/>
              </a:spcBef>
              <a:buClr>
                <a:srgbClr val="000000"/>
              </a:buClr>
              <a:buSzPct val="45000"/>
              <a:buFont typeface="Wingdings" charset="2"/>
              <a:buChar char=""/>
            </a:pPr>
            <a:r>
              <a:rPr lang="fr-FR" sz="2000" b="0" strike="noStrike" spc="-1">
                <a:latin typeface="Arial"/>
              </a:rPr>
              <a:t>Septième niveau de plan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8" name="PlaceHolder 1"/>
          <p:cNvSpPr>
            <a:spLocks noGrp="1"/>
          </p:cNvSpPr>
          <p:nvPr>
            <p:ph type="title"/>
          </p:nvPr>
        </p:nvSpPr>
        <p:spPr>
          <a:xfrm>
            <a:off x="504000" y="226080"/>
            <a:ext cx="9071280" cy="946080"/>
          </a:xfrm>
          <a:prstGeom prst="rect">
            <a:avLst/>
          </a:prstGeom>
        </p:spPr>
        <p:txBody>
          <a:bodyPr lIns="0" tIns="0" rIns="0" bIns="0" anchor="ctr"/>
          <a:lstStyle/>
          <a:p>
            <a:r>
              <a:rPr lang="fr-FR" sz="1800" b="0" strike="noStrike" spc="-1">
                <a:latin typeface="Arial"/>
              </a:rPr>
              <a:t>Cliquez pour éditer le format du texte-titre</a:t>
            </a:r>
          </a:p>
        </p:txBody>
      </p:sp>
      <p:sp>
        <p:nvSpPr>
          <p:cNvPr id="39" name="PlaceHolder 2"/>
          <p:cNvSpPr>
            <a:spLocks noGrp="1"/>
          </p:cNvSpPr>
          <p:nvPr>
            <p:ph type="body"/>
          </p:nvPr>
        </p:nvSpPr>
        <p:spPr>
          <a:xfrm>
            <a:off x="504000" y="1326600"/>
            <a:ext cx="9072000" cy="328860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fr-FR" sz="3200" b="0" strike="noStrike" spc="-1">
                <a:latin typeface="Arial"/>
              </a:rPr>
              <a:t>Cliquez pour éditer le format du plan de texte</a:t>
            </a:r>
          </a:p>
          <a:p>
            <a:pPr marL="864000" lvl="1" indent="-324000">
              <a:spcBef>
                <a:spcPts val="1134"/>
              </a:spcBef>
              <a:buClr>
                <a:srgbClr val="000000"/>
              </a:buClr>
              <a:buSzPct val="75000"/>
              <a:buFont typeface="Symbol" charset="2"/>
              <a:buChar char=""/>
            </a:pPr>
            <a:r>
              <a:rPr lang="fr-FR" sz="2800" b="0" strike="noStrike" spc="-1">
                <a:latin typeface="Arial"/>
              </a:rPr>
              <a:t>Second niveau de plan</a:t>
            </a:r>
          </a:p>
          <a:p>
            <a:pPr marL="1296000" lvl="2" indent="-288000">
              <a:spcBef>
                <a:spcPts val="850"/>
              </a:spcBef>
              <a:buClr>
                <a:srgbClr val="000000"/>
              </a:buClr>
              <a:buSzPct val="45000"/>
              <a:buFont typeface="Wingdings" charset="2"/>
              <a:buChar char=""/>
            </a:pPr>
            <a:r>
              <a:rPr lang="fr-FR" sz="2400" b="0" strike="noStrike" spc="-1">
                <a:latin typeface="Arial"/>
              </a:rPr>
              <a:t>Troisième niveau de plan</a:t>
            </a:r>
          </a:p>
          <a:p>
            <a:pPr marL="1728000" lvl="3" indent="-216000">
              <a:spcBef>
                <a:spcPts val="567"/>
              </a:spcBef>
              <a:buClr>
                <a:srgbClr val="000000"/>
              </a:buClr>
              <a:buSzPct val="75000"/>
              <a:buFont typeface="Symbol" charset="2"/>
              <a:buChar char=""/>
            </a:pPr>
            <a:r>
              <a:rPr lang="fr-FR" sz="2000" b="0" strike="noStrike" spc="-1">
                <a:latin typeface="Arial"/>
              </a:rPr>
              <a:t>Quatrième niveau de plan</a:t>
            </a:r>
          </a:p>
          <a:p>
            <a:pPr marL="2160000" lvl="4" indent="-216000">
              <a:spcBef>
                <a:spcPts val="283"/>
              </a:spcBef>
              <a:buClr>
                <a:srgbClr val="000000"/>
              </a:buClr>
              <a:buSzPct val="45000"/>
              <a:buFont typeface="Wingdings" charset="2"/>
              <a:buChar char=""/>
            </a:pPr>
            <a:r>
              <a:rPr lang="fr-FR" sz="2000" b="0" strike="noStrike" spc="-1">
                <a:latin typeface="Arial"/>
              </a:rPr>
              <a:t>Cinquième niveau de plan</a:t>
            </a:r>
          </a:p>
          <a:p>
            <a:pPr marL="2592000" lvl="5" indent="-216000">
              <a:spcBef>
                <a:spcPts val="283"/>
              </a:spcBef>
              <a:buClr>
                <a:srgbClr val="000000"/>
              </a:buClr>
              <a:buSzPct val="45000"/>
              <a:buFont typeface="Wingdings" charset="2"/>
              <a:buChar char=""/>
            </a:pPr>
            <a:r>
              <a:rPr lang="fr-FR" sz="2000" b="0" strike="noStrike" spc="-1">
                <a:latin typeface="Arial"/>
              </a:rPr>
              <a:t>Sixième niveau de plan</a:t>
            </a:r>
          </a:p>
          <a:p>
            <a:pPr marL="3024000" lvl="6" indent="-216000">
              <a:spcBef>
                <a:spcPts val="283"/>
              </a:spcBef>
              <a:buClr>
                <a:srgbClr val="000000"/>
              </a:buClr>
              <a:buSzPct val="45000"/>
              <a:buFont typeface="Wingdings" charset="2"/>
              <a:buChar char=""/>
            </a:pPr>
            <a:r>
              <a:rPr lang="fr-FR" sz="2000" b="0" strike="noStrike" spc="-1">
                <a:latin typeface="Arial"/>
              </a:rPr>
              <a:t>Septième niveau de plan</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6" name="PlaceHolder 1"/>
          <p:cNvSpPr>
            <a:spLocks noGrp="1"/>
          </p:cNvSpPr>
          <p:nvPr>
            <p:ph type="title"/>
          </p:nvPr>
        </p:nvSpPr>
        <p:spPr>
          <a:xfrm>
            <a:off x="504000" y="226080"/>
            <a:ext cx="9071280" cy="946080"/>
          </a:xfrm>
          <a:prstGeom prst="rect">
            <a:avLst/>
          </a:prstGeom>
        </p:spPr>
        <p:txBody>
          <a:bodyPr lIns="0" tIns="0" rIns="0" bIns="0" anchor="ctr"/>
          <a:lstStyle/>
          <a:p>
            <a:r>
              <a:rPr lang="fr-FR" sz="1800" b="0" strike="noStrike" spc="-1">
                <a:latin typeface="Arial"/>
              </a:rPr>
              <a:t>Cliquez pour éditer le format du texte-titre</a:t>
            </a:r>
          </a:p>
        </p:txBody>
      </p:sp>
      <p:sp>
        <p:nvSpPr>
          <p:cNvPr id="77" name="PlaceHolder 2"/>
          <p:cNvSpPr>
            <a:spLocks noGrp="1"/>
          </p:cNvSpPr>
          <p:nvPr>
            <p:ph type="body"/>
          </p:nvPr>
        </p:nvSpPr>
        <p:spPr>
          <a:xfrm>
            <a:off x="504000" y="1326600"/>
            <a:ext cx="9071280" cy="32878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fr-FR" sz="1800" b="0" strike="noStrike" spc="-1">
                <a:latin typeface="Arial"/>
              </a:rPr>
              <a:t>Cliquez pour éditer le format du plan de texte</a:t>
            </a:r>
          </a:p>
          <a:p>
            <a:pPr marL="864000" lvl="1" indent="-324000">
              <a:spcBef>
                <a:spcPts val="1134"/>
              </a:spcBef>
              <a:buClr>
                <a:srgbClr val="000000"/>
              </a:buClr>
              <a:buSzPct val="75000"/>
              <a:buFont typeface="Symbol" charset="2"/>
              <a:buChar char=""/>
            </a:pPr>
            <a:r>
              <a:rPr lang="fr-FR" sz="1800" b="0" strike="noStrike" spc="-1">
                <a:latin typeface="Arial"/>
              </a:rPr>
              <a:t>Second niveau de plan</a:t>
            </a:r>
          </a:p>
          <a:p>
            <a:pPr marL="1296000" lvl="2" indent="-288000">
              <a:spcBef>
                <a:spcPts val="850"/>
              </a:spcBef>
              <a:buClr>
                <a:srgbClr val="000000"/>
              </a:buClr>
              <a:buSzPct val="45000"/>
              <a:buFont typeface="Wingdings" charset="2"/>
              <a:buChar char=""/>
            </a:pPr>
            <a:r>
              <a:rPr lang="fr-FR" sz="1800" b="0" strike="noStrike" spc="-1">
                <a:latin typeface="Arial"/>
              </a:rPr>
              <a:t>Troisième niveau de plan</a:t>
            </a:r>
          </a:p>
          <a:p>
            <a:pPr marL="1728000" lvl="3" indent="-216000">
              <a:spcBef>
                <a:spcPts val="567"/>
              </a:spcBef>
              <a:buClr>
                <a:srgbClr val="000000"/>
              </a:buClr>
              <a:buSzPct val="75000"/>
              <a:buFont typeface="Symbol" charset="2"/>
              <a:buChar char=""/>
            </a:pPr>
            <a:r>
              <a:rPr lang="fr-FR" sz="1800" b="0" strike="noStrike" spc="-1">
                <a:latin typeface="Arial"/>
              </a:rPr>
              <a:t>Quatrième niveau de plan</a:t>
            </a:r>
          </a:p>
          <a:p>
            <a:pPr marL="2160000" lvl="4" indent="-216000">
              <a:spcBef>
                <a:spcPts val="283"/>
              </a:spcBef>
              <a:buClr>
                <a:srgbClr val="000000"/>
              </a:buClr>
              <a:buSzPct val="45000"/>
              <a:buFont typeface="Wingdings" charset="2"/>
              <a:buChar char=""/>
            </a:pPr>
            <a:r>
              <a:rPr lang="fr-FR" sz="1800" b="0" strike="noStrike" spc="-1">
                <a:latin typeface="Arial"/>
              </a:rPr>
              <a:t>Cinquième niveau de plan</a:t>
            </a:r>
          </a:p>
          <a:p>
            <a:pPr marL="2592000" lvl="5" indent="-216000">
              <a:spcBef>
                <a:spcPts val="283"/>
              </a:spcBef>
              <a:buClr>
                <a:srgbClr val="000000"/>
              </a:buClr>
              <a:buSzPct val="45000"/>
              <a:buFont typeface="Wingdings" charset="2"/>
              <a:buChar char=""/>
            </a:pPr>
            <a:r>
              <a:rPr lang="fr-FR" sz="1800" b="0" strike="noStrike" spc="-1">
                <a:latin typeface="Arial"/>
              </a:rPr>
              <a:t>Sixième niveau de plan</a:t>
            </a:r>
          </a:p>
          <a:p>
            <a:pPr marL="3024000" lvl="6" indent="-216000">
              <a:spcBef>
                <a:spcPts val="283"/>
              </a:spcBef>
              <a:buClr>
                <a:srgbClr val="000000"/>
              </a:buClr>
              <a:buSzPct val="45000"/>
              <a:buFont typeface="Wingdings" charset="2"/>
              <a:buChar char=""/>
            </a:pPr>
            <a:r>
              <a:rPr lang="fr-FR" sz="1800" b="0" strike="noStrike" spc="-1">
                <a:latin typeface="Arial"/>
              </a:rPr>
              <a:t>Septième niveau de plan</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CustomShape 1"/>
          <p:cNvSpPr/>
          <p:nvPr/>
        </p:nvSpPr>
        <p:spPr>
          <a:xfrm>
            <a:off x="504000" y="226080"/>
            <a:ext cx="9071280" cy="43880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fr-FR" sz="3200" b="0" strike="noStrike" spc="-1" dirty="0">
                <a:latin typeface="Arial"/>
              </a:rPr>
              <a:t>Université Paris Nanterre</a:t>
            </a:r>
          </a:p>
          <a:p>
            <a:pPr algn="ctr">
              <a:lnSpc>
                <a:spcPct val="100000"/>
              </a:lnSpc>
            </a:pPr>
            <a:endParaRPr lang="fr-FR" sz="3200" b="0" strike="noStrike" spc="-1" dirty="0">
              <a:latin typeface="Arial"/>
            </a:endParaRPr>
          </a:p>
          <a:p>
            <a:pPr algn="ctr">
              <a:lnSpc>
                <a:spcPct val="100000"/>
              </a:lnSpc>
            </a:pPr>
            <a:r>
              <a:rPr lang="fr-FR" sz="5400" b="1" strike="noStrike" spc="-1" dirty="0">
                <a:latin typeface="Arial"/>
              </a:rPr>
              <a:t>DGEMC</a:t>
            </a:r>
            <a:endParaRPr lang="fr-FR" sz="5400" b="0" strike="noStrike" spc="-1" dirty="0">
              <a:latin typeface="Arial"/>
            </a:endParaRPr>
          </a:p>
          <a:p>
            <a:pPr algn="ctr">
              <a:lnSpc>
                <a:spcPct val="100000"/>
              </a:lnSpc>
            </a:pPr>
            <a:r>
              <a:rPr lang="fr-FR" sz="3200" b="0" strike="noStrike" spc="-1" dirty="0">
                <a:latin typeface="Arial"/>
              </a:rPr>
              <a:t>2021-2022</a:t>
            </a:r>
          </a:p>
          <a:p>
            <a:pPr algn="ctr">
              <a:lnSpc>
                <a:spcPct val="100000"/>
              </a:lnSpc>
            </a:pPr>
            <a:endParaRPr lang="fr-FR" sz="3200" b="0" strike="noStrike" spc="-1" dirty="0">
              <a:latin typeface="Arial"/>
            </a:endParaRPr>
          </a:p>
          <a:p>
            <a:pPr algn="ctr">
              <a:lnSpc>
                <a:spcPct val="100000"/>
              </a:lnSpc>
            </a:pPr>
            <a:r>
              <a:rPr lang="fr-FR" sz="3200" b="0" strike="noStrike" spc="-1" dirty="0">
                <a:latin typeface="Arial"/>
              </a:rPr>
              <a:t>Charlotte Girard</a:t>
            </a:r>
          </a:p>
          <a:p>
            <a:pPr algn="ctr">
              <a:lnSpc>
                <a:spcPct val="100000"/>
              </a:lnSpc>
            </a:pPr>
            <a:r>
              <a:rPr lang="fr-FR" sz="3200" b="0" strike="noStrike" spc="-1" dirty="0">
                <a:latin typeface="Arial"/>
              </a:rPr>
              <a:t>Maîtresse de conférences de droit public</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CustomShape 1"/>
          <p:cNvSpPr/>
          <p:nvPr/>
        </p:nvSpPr>
        <p:spPr>
          <a:xfrm>
            <a:off x="504000" y="74160"/>
            <a:ext cx="9071280" cy="12499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fr-FR" sz="4400" b="0" strike="noStrike" spc="-1">
                <a:latin typeface="Arial"/>
              </a:rPr>
              <a:t>La Convention européenne des droits de l’Homme</a:t>
            </a:r>
          </a:p>
        </p:txBody>
      </p:sp>
      <p:sp>
        <p:nvSpPr>
          <p:cNvPr id="128" name="CustomShape 2"/>
          <p:cNvSpPr/>
          <p:nvPr/>
        </p:nvSpPr>
        <p:spPr>
          <a:xfrm>
            <a:off x="504000" y="1793960"/>
            <a:ext cx="9071280" cy="328788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marL="432000" indent="-323640">
              <a:lnSpc>
                <a:spcPct val="100000"/>
              </a:lnSpc>
              <a:spcBef>
                <a:spcPts val="1417"/>
              </a:spcBef>
              <a:buClr>
                <a:srgbClr val="000000"/>
              </a:buClr>
              <a:buSzPct val="45000"/>
              <a:buFont typeface="Wingdings" charset="2"/>
              <a:buChar char=""/>
            </a:pPr>
            <a:r>
              <a:rPr lang="fr-FR" sz="3200" b="0" strike="noStrike" spc="-1" dirty="0">
                <a:latin typeface="Arial"/>
              </a:rPr>
              <a:t>Etats parties : les 47 Etats du COE dont la France qui ne ratifie que le 3 mai 1974 et n’accepte le recours individuel que le 2 novembre 1981 !</a:t>
            </a:r>
          </a:p>
        </p:txBody>
      </p:sp>
    </p:spTree>
    <p:extLst>
      <p:ext uri="{BB962C8B-B14F-4D97-AF65-F5344CB8AC3E}">
        <p14:creationId xmlns:p14="http://schemas.microsoft.com/office/powerpoint/2010/main" val="3163134910"/>
      </p:ext>
    </p:extLst>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12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CustomShape 1"/>
          <p:cNvSpPr/>
          <p:nvPr/>
        </p:nvSpPr>
        <p:spPr>
          <a:xfrm>
            <a:off x="504000" y="226080"/>
            <a:ext cx="9071280" cy="946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fr-FR" sz="3600" b="0" strike="noStrike" spc="-1" dirty="0">
                <a:latin typeface="Arial"/>
              </a:rPr>
              <a:t>Derniers arrêts rendus contre la France</a:t>
            </a:r>
          </a:p>
          <a:p>
            <a:pPr algn="ctr">
              <a:lnSpc>
                <a:spcPct val="100000"/>
              </a:lnSpc>
            </a:pPr>
            <a:r>
              <a:rPr lang="fr-FR" sz="3600" spc="-1" dirty="0">
                <a:latin typeface="Arial"/>
              </a:rPr>
              <a:t>9 décembre 2021</a:t>
            </a:r>
            <a:endParaRPr lang="fr-FR" sz="3600" b="0" strike="noStrike" spc="-1" dirty="0">
              <a:latin typeface="Arial"/>
            </a:endParaRPr>
          </a:p>
        </p:txBody>
      </p:sp>
      <p:sp>
        <p:nvSpPr>
          <p:cNvPr id="130" name="CustomShape 2"/>
          <p:cNvSpPr/>
          <p:nvPr/>
        </p:nvSpPr>
        <p:spPr>
          <a:xfrm>
            <a:off x="676720" y="1710640"/>
            <a:ext cx="9071280" cy="385704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a:lnSpc>
                <a:spcPct val="100000"/>
              </a:lnSpc>
            </a:pPr>
            <a:r>
              <a:rPr lang="fr-FR" sz="2400" b="1" strike="noStrike" spc="-1" dirty="0">
                <a:latin typeface="Arial" panose="020B0604020202020204" pitchFamily="34" charset="0"/>
                <a:cs typeface="Arial" panose="020B0604020202020204" pitchFamily="34" charset="0"/>
              </a:rPr>
              <a:t>Affaire </a:t>
            </a:r>
            <a:r>
              <a:rPr lang="fr-FR" sz="2400" b="1" strike="noStrike" spc="-1" dirty="0" err="1">
                <a:latin typeface="Arial" panose="020B0604020202020204" pitchFamily="34" charset="0"/>
                <a:cs typeface="Arial" panose="020B0604020202020204" pitchFamily="34" charset="0"/>
              </a:rPr>
              <a:t>Jarrand</a:t>
            </a:r>
            <a:r>
              <a:rPr lang="fr-FR" sz="2400" b="1" strike="noStrike" spc="-1" dirty="0">
                <a:latin typeface="Arial" panose="020B0604020202020204" pitchFamily="34" charset="0"/>
                <a:cs typeface="Arial" panose="020B0604020202020204" pitchFamily="34" charset="0"/>
              </a:rPr>
              <a:t> c. France</a:t>
            </a:r>
            <a:r>
              <a:rPr lang="fr-FR" sz="2400" b="0" strike="noStrike" spc="-1" dirty="0">
                <a:latin typeface="Arial" panose="020B0604020202020204" pitchFamily="34" charset="0"/>
                <a:cs typeface="Arial" panose="020B0604020202020204" pitchFamily="34" charset="0"/>
              </a:rPr>
              <a:t> : </a:t>
            </a:r>
            <a:r>
              <a:rPr lang="fr-FR" sz="2400" dirty="0">
                <a:latin typeface="Arial" panose="020B0604020202020204" pitchFamily="34" charset="0"/>
                <a:cs typeface="Arial" panose="020B0604020202020204" pitchFamily="34" charset="0"/>
              </a:rPr>
              <a:t>Intervention au domicile du </a:t>
            </a:r>
            <a:r>
              <a:rPr lang="fr-FR" sz="2400" dirty="0" err="1">
                <a:latin typeface="Arial" panose="020B0604020202020204" pitchFamily="34" charset="0"/>
                <a:cs typeface="Arial" panose="020B0604020202020204" pitchFamily="34" charset="0"/>
              </a:rPr>
              <a:t>requérant</a:t>
            </a:r>
            <a:r>
              <a:rPr lang="fr-FR" sz="2400" dirty="0">
                <a:latin typeface="Arial" panose="020B0604020202020204" pitchFamily="34" charset="0"/>
                <a:cs typeface="Arial" panose="020B0604020202020204" pitchFamily="34" charset="0"/>
              </a:rPr>
              <a:t> dans le cadre d’une </a:t>
            </a:r>
            <a:r>
              <a:rPr lang="fr-FR" sz="2400" dirty="0" err="1">
                <a:latin typeface="Arial" panose="020B0604020202020204" pitchFamily="34" charset="0"/>
                <a:cs typeface="Arial" panose="020B0604020202020204" pitchFamily="34" charset="0"/>
              </a:rPr>
              <a:t>enquête</a:t>
            </a:r>
            <a:r>
              <a:rPr lang="fr-FR" sz="2400" dirty="0">
                <a:latin typeface="Arial" panose="020B0604020202020204" pitchFamily="34" charset="0"/>
                <a:cs typeface="Arial" panose="020B0604020202020204" pitchFamily="34" charset="0"/>
              </a:rPr>
              <a:t> de flagrance : non-violation de l’article 8 (droit à la vie privée, respect du domicile) ; Audition libre du </a:t>
            </a:r>
            <a:r>
              <a:rPr lang="fr-FR" sz="2400" dirty="0" err="1">
                <a:latin typeface="Arial" panose="020B0604020202020204" pitchFamily="34" charset="0"/>
                <a:cs typeface="Arial" panose="020B0604020202020204" pitchFamily="34" charset="0"/>
              </a:rPr>
              <a:t>requérant</a:t>
            </a:r>
            <a:r>
              <a:rPr lang="fr-FR" sz="2400" dirty="0">
                <a:latin typeface="Arial" panose="020B0604020202020204" pitchFamily="34" charset="0"/>
                <a:cs typeface="Arial" panose="020B0604020202020204" pitchFamily="34" charset="0"/>
              </a:rPr>
              <a:t> alors qu’il avait été conduit sous la contrainte au commissariat de police : violation de l’article 5 (détention arbitraire)</a:t>
            </a:r>
          </a:p>
          <a:p>
            <a:pPr>
              <a:lnSpc>
                <a:spcPct val="100000"/>
              </a:lnSpc>
            </a:pPr>
            <a:endParaRPr lang="fr-FR" sz="2400" dirty="0">
              <a:latin typeface="Arial" panose="020B0604020202020204" pitchFamily="34" charset="0"/>
              <a:cs typeface="Arial" panose="020B0604020202020204" pitchFamily="34" charset="0"/>
            </a:endParaRPr>
          </a:p>
          <a:p>
            <a:r>
              <a:rPr lang="fr-FR" sz="2400" b="1" dirty="0">
                <a:latin typeface="Arial" panose="020B0604020202020204" pitchFamily="34" charset="0"/>
                <a:cs typeface="Arial" panose="020B0604020202020204" pitchFamily="34" charset="0"/>
              </a:rPr>
              <a:t>Affaire G.M. c. France</a:t>
            </a:r>
            <a:r>
              <a:rPr lang="fr-FR" sz="2400" dirty="0">
                <a:latin typeface="Arial" panose="020B0604020202020204" pitchFamily="34" charset="0"/>
                <a:cs typeface="Arial" panose="020B0604020202020204" pitchFamily="34" charset="0"/>
              </a:rPr>
              <a:t> : Mesures de placement et </a:t>
            </a:r>
            <a:r>
              <a:rPr lang="fr-FR" sz="2400" dirty="0" err="1">
                <a:latin typeface="Arial" panose="020B0604020202020204" pitchFamily="34" charset="0"/>
                <a:cs typeface="Arial" panose="020B0604020202020204" pitchFamily="34" charset="0"/>
              </a:rPr>
              <a:t>détermination</a:t>
            </a:r>
            <a:r>
              <a:rPr lang="fr-FR" sz="2400" dirty="0">
                <a:latin typeface="Arial" panose="020B0604020202020204" pitchFamily="34" charset="0"/>
                <a:cs typeface="Arial" panose="020B0604020202020204" pitchFamily="34" charset="0"/>
              </a:rPr>
              <a:t> des droits de visite de la </a:t>
            </a:r>
            <a:r>
              <a:rPr lang="fr-FR" sz="2400" dirty="0" err="1">
                <a:latin typeface="Arial" panose="020B0604020202020204" pitchFamily="34" charset="0"/>
                <a:cs typeface="Arial" panose="020B0604020202020204" pitchFamily="34" charset="0"/>
              </a:rPr>
              <a:t>mère</a:t>
            </a:r>
            <a:r>
              <a:rPr lang="fr-FR" sz="2400" dirty="0">
                <a:latin typeface="Arial" panose="020B0604020202020204" pitchFamily="34" charset="0"/>
                <a:cs typeface="Arial" panose="020B0604020202020204" pitchFamily="34" charset="0"/>
              </a:rPr>
              <a:t> </a:t>
            </a:r>
            <a:r>
              <a:rPr lang="fr-FR" sz="2400" dirty="0" err="1">
                <a:latin typeface="Arial" panose="020B0604020202020204" pitchFamily="34" charset="0"/>
                <a:cs typeface="Arial" panose="020B0604020202020204" pitchFamily="34" charset="0"/>
              </a:rPr>
              <a:t>décidées</a:t>
            </a:r>
            <a:r>
              <a:rPr lang="fr-FR" sz="2400" dirty="0">
                <a:latin typeface="Arial" panose="020B0604020202020204" pitchFamily="34" charset="0"/>
                <a:cs typeface="Arial" panose="020B0604020202020204" pitchFamily="34" charset="0"/>
              </a:rPr>
              <a:t> au vu de l’</a:t>
            </a:r>
            <a:r>
              <a:rPr lang="fr-FR" sz="2400" dirty="0" err="1">
                <a:latin typeface="Arial" panose="020B0604020202020204" pitchFamily="34" charset="0"/>
                <a:cs typeface="Arial" panose="020B0604020202020204" pitchFamily="34" charset="0"/>
              </a:rPr>
              <a:t>intérêt</a:t>
            </a:r>
            <a:r>
              <a:rPr lang="fr-FR" sz="2400" dirty="0">
                <a:latin typeface="Arial" panose="020B0604020202020204" pitchFamily="34" charset="0"/>
                <a:cs typeface="Arial" panose="020B0604020202020204" pitchFamily="34" charset="0"/>
              </a:rPr>
              <a:t> </a:t>
            </a:r>
            <a:r>
              <a:rPr lang="fr-FR" sz="2400" dirty="0" err="1">
                <a:latin typeface="Arial" panose="020B0604020202020204" pitchFamily="34" charset="0"/>
                <a:cs typeface="Arial" panose="020B0604020202020204" pitchFamily="34" charset="0"/>
              </a:rPr>
              <a:t>supérieur</a:t>
            </a:r>
            <a:r>
              <a:rPr lang="fr-FR" sz="2400" dirty="0">
                <a:latin typeface="Arial" panose="020B0604020202020204" pitchFamily="34" charset="0"/>
                <a:cs typeface="Arial" panose="020B0604020202020204" pitchFamily="34" charset="0"/>
              </a:rPr>
              <a:t> de l’enfant : non-violation de l’article 8 de la Convention</a:t>
            </a:r>
          </a:p>
          <a:p>
            <a:pPr>
              <a:lnSpc>
                <a:spcPct val="100000"/>
              </a:lnSpc>
            </a:pPr>
            <a:endParaRPr lang="fr-FR" sz="24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B36AC4-28E3-2044-8FC9-3BCB1FE51B4E}"/>
              </a:ext>
            </a:extLst>
          </p:cNvPr>
          <p:cNvSpPr>
            <a:spLocks noGrp="1"/>
          </p:cNvSpPr>
          <p:nvPr>
            <p:ph type="title"/>
          </p:nvPr>
        </p:nvSpPr>
        <p:spPr/>
        <p:txBody>
          <a:bodyPr/>
          <a:lstStyle/>
          <a:p>
            <a:r>
              <a:rPr lang="fr-FR" dirty="0"/>
              <a:t>Contenu de la Convention</a:t>
            </a:r>
          </a:p>
        </p:txBody>
      </p:sp>
      <p:sp>
        <p:nvSpPr>
          <p:cNvPr id="3" name="Sous-titre 2">
            <a:extLst>
              <a:ext uri="{FF2B5EF4-FFF2-40B4-BE49-F238E27FC236}">
                <a16:creationId xmlns:a16="http://schemas.microsoft.com/office/drawing/2014/main" id="{F844F092-F649-D947-9065-7F54AF1123EB}"/>
              </a:ext>
            </a:extLst>
          </p:cNvPr>
          <p:cNvSpPr>
            <a:spLocks noGrp="1"/>
          </p:cNvSpPr>
          <p:nvPr>
            <p:ph type="subTitle"/>
          </p:nvPr>
        </p:nvSpPr>
        <p:spPr>
          <a:xfrm>
            <a:off x="585280" y="2126000"/>
            <a:ext cx="9071280" cy="946080"/>
          </a:xfrm>
        </p:spPr>
        <p:txBody>
          <a:bodyPr>
            <a:noAutofit/>
          </a:bodyPr>
          <a:lstStyle/>
          <a:p>
            <a:r>
              <a:rPr lang="fr-FR" sz="2400" dirty="0"/>
              <a:t>Un catalogue de « droits de la 1</a:t>
            </a:r>
            <a:r>
              <a:rPr lang="fr-FR" sz="2400" baseline="30000" dirty="0"/>
              <a:t>ère</a:t>
            </a:r>
            <a:r>
              <a:rPr lang="fr-FR" sz="2400" dirty="0"/>
              <a:t> génération »</a:t>
            </a:r>
          </a:p>
          <a:p>
            <a:r>
              <a:rPr lang="fr-FR" sz="2400" dirty="0"/>
              <a:t>8 protocoles additionnels dont le dernier est entré en vigueur le 1</a:t>
            </a:r>
            <a:r>
              <a:rPr lang="fr-FR" sz="2400" baseline="30000" dirty="0"/>
              <a:t>er</a:t>
            </a:r>
            <a:r>
              <a:rPr lang="fr-FR" sz="2400" dirty="0"/>
              <a:t> août 2021</a:t>
            </a:r>
            <a:br>
              <a:rPr lang="fr-FR" sz="2400" dirty="0"/>
            </a:br>
            <a:r>
              <a:rPr lang="fr-FR" sz="2400" i="1" dirty="0"/>
              <a:t>Le Protocole n˚ 15 amendant la Convention, y introduit une référence au principe de subsidiarité et à la doctrine de la marge d’appréciation. Par ailleurs, il ramène à 4 mois, et non plus 6, le délai dans lequel la Cour peut être saisie après une décision nationale définitive. Le nouveau délai entrera en vigueur le 1</a:t>
            </a:r>
            <a:r>
              <a:rPr lang="fr-FR" sz="2400" i="1" baseline="30000" dirty="0"/>
              <a:t>er</a:t>
            </a:r>
            <a:r>
              <a:rPr lang="fr-FR" sz="2400" i="1" dirty="0"/>
              <a:t> février 2022.</a:t>
            </a:r>
          </a:p>
        </p:txBody>
      </p:sp>
    </p:spTree>
    <p:extLst>
      <p:ext uri="{BB962C8B-B14F-4D97-AF65-F5344CB8AC3E}">
        <p14:creationId xmlns:p14="http://schemas.microsoft.com/office/powerpoint/2010/main" val="36733022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B99FCB-750F-194F-A6FD-87E4BDA71D87}"/>
              </a:ext>
            </a:extLst>
          </p:cNvPr>
          <p:cNvSpPr>
            <a:spLocks noGrp="1"/>
          </p:cNvSpPr>
          <p:nvPr>
            <p:ph type="title"/>
          </p:nvPr>
        </p:nvSpPr>
        <p:spPr/>
        <p:txBody>
          <a:bodyPr/>
          <a:lstStyle/>
          <a:p>
            <a:r>
              <a:rPr lang="fr-FR" dirty="0"/>
              <a:t>Mécanisme de la Convention et processus de juridictionnalisation</a:t>
            </a:r>
          </a:p>
        </p:txBody>
      </p:sp>
      <p:sp>
        <p:nvSpPr>
          <p:cNvPr id="5" name="ZoneTexte 4">
            <a:extLst>
              <a:ext uri="{FF2B5EF4-FFF2-40B4-BE49-F238E27FC236}">
                <a16:creationId xmlns:a16="http://schemas.microsoft.com/office/drawing/2014/main" id="{F54E32C4-C397-7D48-B790-97EABAD99D5A}"/>
              </a:ext>
            </a:extLst>
          </p:cNvPr>
          <p:cNvSpPr txBox="1"/>
          <p:nvPr/>
        </p:nvSpPr>
        <p:spPr>
          <a:xfrm>
            <a:off x="365760" y="1778000"/>
            <a:ext cx="9209520" cy="1569660"/>
          </a:xfrm>
          <a:prstGeom prst="rect">
            <a:avLst/>
          </a:prstGeom>
          <a:noFill/>
        </p:spPr>
        <p:txBody>
          <a:bodyPr wrap="square">
            <a:spAutoFit/>
          </a:bodyPr>
          <a:lstStyle/>
          <a:p>
            <a:r>
              <a:rPr lang="fr-FR" sz="2400" dirty="0"/>
              <a:t>Avant le 1</a:t>
            </a:r>
            <a:r>
              <a:rPr lang="fr-FR" sz="2400" baseline="30000" dirty="0"/>
              <a:t>er</a:t>
            </a:r>
            <a:r>
              <a:rPr lang="fr-FR" sz="2400" dirty="0"/>
              <a:t> novembre 1998 : Saisine de la Cour filtrée par une Commission européenne des droits de l’Homme</a:t>
            </a:r>
          </a:p>
          <a:p>
            <a:r>
              <a:rPr lang="fr-FR" sz="2400" dirty="0"/>
              <a:t>Après le 1</a:t>
            </a:r>
            <a:r>
              <a:rPr lang="fr-FR" sz="2400" baseline="30000" dirty="0"/>
              <a:t>er</a:t>
            </a:r>
            <a:r>
              <a:rPr lang="fr-FR" sz="2400" dirty="0"/>
              <a:t> novembre 1998 (Protocole 11) : Disparition de la Commission et Cour permanente</a:t>
            </a:r>
          </a:p>
        </p:txBody>
      </p:sp>
    </p:spTree>
    <p:extLst>
      <p:ext uri="{BB962C8B-B14F-4D97-AF65-F5344CB8AC3E}">
        <p14:creationId xmlns:p14="http://schemas.microsoft.com/office/powerpoint/2010/main" val="32711197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CustomShape 1"/>
          <p:cNvSpPr/>
          <p:nvPr/>
        </p:nvSpPr>
        <p:spPr>
          <a:xfrm>
            <a:off x="504000" y="74160"/>
            <a:ext cx="9071280" cy="12499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fr-FR" sz="4400" b="0" strike="noStrike" spc="-1">
                <a:latin typeface="Arial"/>
              </a:rPr>
              <a:t>La requête individuelle</a:t>
            </a:r>
            <a:br/>
            <a:r>
              <a:rPr lang="fr-FR" sz="4400" b="0" strike="noStrike" spc="-1">
                <a:latin typeface="Arial"/>
              </a:rPr>
              <a:t>Article 34</a:t>
            </a:r>
          </a:p>
        </p:txBody>
      </p:sp>
      <p:sp>
        <p:nvSpPr>
          <p:cNvPr id="132" name="CustomShape 2"/>
          <p:cNvSpPr/>
          <p:nvPr/>
        </p:nvSpPr>
        <p:spPr>
          <a:xfrm>
            <a:off x="504000" y="1326600"/>
            <a:ext cx="9071280" cy="328788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fontScale="92500" lnSpcReduction="20000"/>
          </a:bodyPr>
          <a:lstStyle/>
          <a:p>
            <a:pPr>
              <a:lnSpc>
                <a:spcPct val="100000"/>
              </a:lnSpc>
            </a:pPr>
            <a:r>
              <a:rPr lang="fr-FR" sz="3200" b="0" strike="noStrike" spc="-1">
                <a:latin typeface="Arial"/>
              </a:rPr>
              <a:t>La Cour peut être saisie d'une requête par toute personne physique, toute organisation non gouvernementale ou tout groupe de particuliers qui se prétend victime d'une violation par l'une des Hautes Parties contractantes des droits reconnus dans la Convention ou ses protocoles. Les Hautes Parties contractantes s'engagent à n'entraver par aucune mesure l'exercice efficace de ce droit.</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CustomShape 1"/>
          <p:cNvSpPr/>
          <p:nvPr/>
        </p:nvSpPr>
        <p:spPr>
          <a:xfrm>
            <a:off x="504000" y="74160"/>
            <a:ext cx="9071280" cy="12499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fr-FR" sz="4400" b="0" strike="noStrike" spc="-1">
                <a:latin typeface="Arial"/>
              </a:rPr>
              <a:t>Structure de la Cour</a:t>
            </a:r>
            <a:br/>
            <a:r>
              <a:rPr lang="fr-FR" sz="4400" b="0" strike="noStrike" spc="-1">
                <a:latin typeface="Arial"/>
              </a:rPr>
              <a:t>article 26 CEDH</a:t>
            </a:r>
          </a:p>
        </p:txBody>
      </p:sp>
      <p:sp>
        <p:nvSpPr>
          <p:cNvPr id="134" name="CustomShape 2"/>
          <p:cNvSpPr/>
          <p:nvPr/>
        </p:nvSpPr>
        <p:spPr>
          <a:xfrm>
            <a:off x="394560" y="1810080"/>
            <a:ext cx="9071280" cy="328788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fontScale="77500" lnSpcReduction="20000"/>
          </a:bodyPr>
          <a:lstStyle/>
          <a:p>
            <a:pPr>
              <a:lnSpc>
                <a:spcPct val="100000"/>
              </a:lnSpc>
            </a:pPr>
            <a:r>
              <a:rPr lang="fr-FR" sz="4000" b="1" strike="noStrike" spc="-1">
                <a:latin typeface="Arial"/>
              </a:rPr>
              <a:t>Formations de juge unique, comités, Chambres et Grande chambre</a:t>
            </a:r>
            <a:endParaRPr lang="fr-FR" sz="4000" b="0" strike="noStrike" spc="-1">
              <a:latin typeface="Arial"/>
            </a:endParaRPr>
          </a:p>
          <a:p>
            <a:pPr>
              <a:lnSpc>
                <a:spcPct val="100000"/>
              </a:lnSpc>
            </a:pPr>
            <a:r>
              <a:rPr lang="fr-FR" sz="4000" b="0" strike="noStrike" spc="-1">
                <a:latin typeface="Arial"/>
              </a:rPr>
              <a:t>1. Pour l’examen des affaires portées devant elle, la Cour siège en formations de juge unique, en comités de trois juges, en Chambres de sept juges et en une Grande Chambre de dix-sept juges. Les Chambres de la Cour constituent les comités pour une période déterminée.</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CustomShape 1"/>
          <p:cNvSpPr/>
          <p:nvPr/>
        </p:nvSpPr>
        <p:spPr>
          <a:xfrm>
            <a:off x="504000" y="74160"/>
            <a:ext cx="9071280" cy="12499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fr-FR" sz="4400" b="0" strike="noStrike" spc="-1">
                <a:latin typeface="Arial"/>
              </a:rPr>
              <a:t>Structure de la Cour :</a:t>
            </a:r>
            <a:br/>
            <a:r>
              <a:rPr lang="fr-FR" sz="4400" b="0" strike="noStrike" spc="-1">
                <a:latin typeface="Arial"/>
              </a:rPr>
              <a:t>Sections et Chambres</a:t>
            </a:r>
          </a:p>
        </p:txBody>
      </p:sp>
      <p:sp>
        <p:nvSpPr>
          <p:cNvPr id="136" name="CustomShape 2"/>
          <p:cNvSpPr/>
          <p:nvPr/>
        </p:nvSpPr>
        <p:spPr>
          <a:xfrm>
            <a:off x="504000" y="1326600"/>
            <a:ext cx="9071280" cy="328788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fontScale="85000" lnSpcReduction="20000"/>
          </a:bodyPr>
          <a:lstStyle/>
          <a:p>
            <a:pPr marL="432000" indent="-323640">
              <a:lnSpc>
                <a:spcPct val="100000"/>
              </a:lnSpc>
              <a:spcBef>
                <a:spcPts val="1417"/>
              </a:spcBef>
              <a:buClr>
                <a:srgbClr val="000000"/>
              </a:buClr>
              <a:buSzPct val="45000"/>
              <a:buFont typeface="Wingdings" charset="2"/>
              <a:buChar char=""/>
            </a:pPr>
            <a:r>
              <a:rPr lang="fr-FR" sz="3200" b="0" strike="noStrike" spc="-1">
                <a:latin typeface="Arial"/>
              </a:rPr>
              <a:t>Une section est une entité administrative et une chambre est une formation judiciaire de la Cour constituée au sein d'une section.</a:t>
            </a:r>
          </a:p>
          <a:p>
            <a:pPr marL="432000" indent="-323640">
              <a:lnSpc>
                <a:spcPct val="100000"/>
              </a:lnSpc>
              <a:spcBef>
                <a:spcPts val="1417"/>
              </a:spcBef>
              <a:buClr>
                <a:srgbClr val="000000"/>
              </a:buClr>
              <a:buSzPct val="45000"/>
              <a:buFont typeface="Wingdings" charset="2"/>
              <a:buChar char=""/>
            </a:pPr>
            <a:r>
              <a:rPr lang="fr-FR" sz="3200" b="0" strike="noStrike" spc="-1">
                <a:latin typeface="Arial"/>
              </a:rPr>
              <a:t>La Cour comporte 5 sections au sein desquelles les chambres sont constituées.</a:t>
            </a:r>
          </a:p>
          <a:p>
            <a:pPr marL="432000" indent="-323640">
              <a:lnSpc>
                <a:spcPct val="100000"/>
              </a:lnSpc>
              <a:spcBef>
                <a:spcPts val="1417"/>
              </a:spcBef>
              <a:buClr>
                <a:srgbClr val="000000"/>
              </a:buClr>
              <a:buSzPct val="45000"/>
              <a:buFont typeface="Wingdings" charset="2"/>
              <a:buChar char=""/>
            </a:pPr>
            <a:r>
              <a:rPr lang="fr-FR" sz="3200" b="0" strike="noStrike" spc="-1">
                <a:latin typeface="Arial"/>
              </a:rPr>
              <a:t>Chaque section comprend un président, un vice-président et plusieurs juges.</a:t>
            </a:r>
          </a:p>
          <a:p>
            <a:pPr marL="432000" indent="-323640">
              <a:lnSpc>
                <a:spcPct val="100000"/>
              </a:lnSpc>
              <a:spcBef>
                <a:spcPts val="1417"/>
              </a:spcBef>
              <a:buClr>
                <a:srgbClr val="000000"/>
              </a:buClr>
              <a:buSzPct val="45000"/>
              <a:buFont typeface="Wingdings" charset="2"/>
              <a:buChar char=""/>
            </a:pPr>
            <a:r>
              <a:rPr lang="fr-FR" sz="3200" b="0" strike="noStrike" spc="-1">
                <a:latin typeface="Arial"/>
              </a:rPr>
              <a:t>Chaque chambre comporte 7 juges.</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CustomShape 1"/>
          <p:cNvSpPr/>
          <p:nvPr/>
        </p:nvSpPr>
        <p:spPr>
          <a:xfrm>
            <a:off x="504000" y="74160"/>
            <a:ext cx="9071280" cy="12499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fr-FR" sz="4400" b="0" strike="noStrike" spc="-1">
                <a:latin typeface="Arial"/>
              </a:rPr>
              <a:t>Structure de la Cour :</a:t>
            </a:r>
            <a:br/>
            <a:r>
              <a:rPr lang="fr-FR" sz="4400" b="0" strike="noStrike" spc="-1">
                <a:latin typeface="Arial"/>
              </a:rPr>
              <a:t>Le juge unique</a:t>
            </a:r>
          </a:p>
        </p:txBody>
      </p:sp>
      <p:sp>
        <p:nvSpPr>
          <p:cNvPr id="138" name="CustomShape 2"/>
          <p:cNvSpPr/>
          <p:nvPr/>
        </p:nvSpPr>
        <p:spPr>
          <a:xfrm>
            <a:off x="504000" y="1326600"/>
            <a:ext cx="9071280" cy="328788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marL="432000" indent="-323640">
              <a:lnSpc>
                <a:spcPct val="100000"/>
              </a:lnSpc>
              <a:spcBef>
                <a:spcPts val="1417"/>
              </a:spcBef>
              <a:buClr>
                <a:srgbClr val="000000"/>
              </a:buClr>
              <a:buSzPct val="45000"/>
              <a:buFont typeface="Wingdings" charset="2"/>
              <a:buChar char=""/>
            </a:pPr>
            <a:r>
              <a:rPr lang="fr-FR" sz="3200" b="0" strike="noStrike" spc="-1">
                <a:latin typeface="Arial"/>
              </a:rPr>
              <a:t>Les requêtes manifestement irrecevables sont examinées par un juge unique.</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CustomShape 1"/>
          <p:cNvSpPr/>
          <p:nvPr/>
        </p:nvSpPr>
        <p:spPr>
          <a:xfrm>
            <a:off x="504000" y="74160"/>
            <a:ext cx="9071280" cy="12499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fr-FR" sz="4400" b="0" strike="noStrike" spc="-1">
                <a:latin typeface="Arial"/>
              </a:rPr>
              <a:t>Structure de la Cour :</a:t>
            </a:r>
            <a:br/>
            <a:r>
              <a:rPr lang="fr-FR" sz="4400" b="0" strike="noStrike" spc="-1">
                <a:latin typeface="Arial"/>
              </a:rPr>
              <a:t>Le comité de 3 juges</a:t>
            </a:r>
          </a:p>
        </p:txBody>
      </p:sp>
      <p:sp>
        <p:nvSpPr>
          <p:cNvPr id="140" name="CustomShape 2"/>
          <p:cNvSpPr/>
          <p:nvPr/>
        </p:nvSpPr>
        <p:spPr>
          <a:xfrm>
            <a:off x="504000" y="1326600"/>
            <a:ext cx="9071280" cy="328788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fontScale="85000" lnSpcReduction="20000"/>
          </a:bodyPr>
          <a:lstStyle/>
          <a:p>
            <a:pPr>
              <a:lnSpc>
                <a:spcPct val="100000"/>
              </a:lnSpc>
            </a:pPr>
            <a:r>
              <a:rPr lang="fr-FR" sz="3200" b="0" strike="noStrike" spc="-1">
                <a:latin typeface="Arial"/>
              </a:rPr>
              <a:t>Un comité saisi d’une requête individuelle introduite en vertu de l’article 34 peut, par vote unanime,</a:t>
            </a:r>
          </a:p>
          <a:p>
            <a:pPr>
              <a:lnSpc>
                <a:spcPct val="100000"/>
              </a:lnSpc>
            </a:pPr>
            <a:r>
              <a:rPr lang="fr-FR" sz="3200" b="0" strike="noStrike" spc="-1">
                <a:latin typeface="Arial"/>
              </a:rPr>
              <a:t>a) la déclarer irrecevable ou la rayer du rôle lorsqu'une telle décision peut être prise sans examen complémentaire; ou</a:t>
            </a:r>
          </a:p>
          <a:p>
            <a:pPr>
              <a:lnSpc>
                <a:spcPct val="100000"/>
              </a:lnSpc>
            </a:pPr>
            <a:r>
              <a:rPr lang="fr-FR" sz="3200" b="0" strike="noStrike" spc="-1">
                <a:latin typeface="Arial"/>
              </a:rPr>
              <a:t>b) la déclarer recevable et rendre conjointement un arrêt sur le fond lorsque la question relative à l’interprétation ou à l’application de la Convention ou de ses Protocoles qui est à l’origine de l’affaire fait l’objet d’une jurisprudence bien établie de la Cour.</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CustomShape 1"/>
          <p:cNvSpPr/>
          <p:nvPr/>
        </p:nvSpPr>
        <p:spPr>
          <a:xfrm>
            <a:off x="504000" y="74160"/>
            <a:ext cx="9071280" cy="12499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fr-FR" sz="4400" b="0" strike="noStrike" spc="-1">
                <a:latin typeface="Arial"/>
              </a:rPr>
              <a:t>Structure de la Cour :</a:t>
            </a:r>
            <a:br/>
            <a:r>
              <a:rPr lang="fr-FR" sz="4400" b="0" strike="noStrike" spc="-1">
                <a:latin typeface="Arial"/>
              </a:rPr>
              <a:t>La Grande Chambre</a:t>
            </a:r>
          </a:p>
        </p:txBody>
      </p:sp>
      <p:sp>
        <p:nvSpPr>
          <p:cNvPr id="142" name="CustomShape 2"/>
          <p:cNvSpPr/>
          <p:nvPr/>
        </p:nvSpPr>
        <p:spPr>
          <a:xfrm>
            <a:off x="504000" y="1326600"/>
            <a:ext cx="9071280" cy="328788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marL="432000" indent="-323640">
              <a:lnSpc>
                <a:spcPct val="100000"/>
              </a:lnSpc>
              <a:spcBef>
                <a:spcPts val="1417"/>
              </a:spcBef>
              <a:buClr>
                <a:srgbClr val="000000"/>
              </a:buClr>
              <a:buSzPct val="45000"/>
              <a:buFont typeface="Wingdings" charset="2"/>
              <a:buChar char=""/>
            </a:pPr>
            <a:r>
              <a:rPr lang="fr-FR" sz="3200" b="0" strike="noStrike" spc="-1">
                <a:latin typeface="Arial"/>
              </a:rPr>
              <a:t>La Grande Chambre compte 17 juges. Elle est composée du Président de la Cour, ses vice-présidents, des présidents des sections ainsi que du juge national et de juges tirés au sort.</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CustomShape 1"/>
          <p:cNvSpPr/>
          <p:nvPr/>
        </p:nvSpPr>
        <p:spPr>
          <a:xfrm>
            <a:off x="504000" y="431110"/>
            <a:ext cx="9071280" cy="12499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fr-FR" sz="4400" b="0" strike="noStrike" spc="-1" dirty="0">
                <a:latin typeface="Arial"/>
              </a:rPr>
              <a:t>LA PROTECTION EUROPÉENNE DES DROITS DE L’HOMME</a:t>
            </a:r>
          </a:p>
        </p:txBody>
      </p:sp>
      <p:sp>
        <p:nvSpPr>
          <p:cNvPr id="116" name="CustomShape 2"/>
          <p:cNvSpPr/>
          <p:nvPr/>
        </p:nvSpPr>
        <p:spPr>
          <a:xfrm>
            <a:off x="504000" y="1951560"/>
            <a:ext cx="9071280" cy="32878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fr-FR" sz="3200" b="0" strike="noStrike" spc="-1" dirty="0">
                <a:latin typeface="Arial"/>
              </a:rPr>
              <a:t>I. Le rôle des droits de l’Homme dans la formation de l’Europe politique après 1945</a:t>
            </a:r>
          </a:p>
          <a:p>
            <a:pPr algn="ctr">
              <a:lnSpc>
                <a:spcPct val="100000"/>
              </a:lnSpc>
            </a:pPr>
            <a:r>
              <a:rPr lang="fr-FR" sz="3200" b="0" strike="noStrike" spc="-1" dirty="0">
                <a:latin typeface="Arial"/>
              </a:rPr>
              <a:t>II. Les deux Europe des droits de l’Homme</a:t>
            </a:r>
          </a:p>
          <a:p>
            <a:pPr algn="ctr">
              <a:lnSpc>
                <a:spcPct val="100000"/>
              </a:lnSpc>
            </a:pPr>
            <a:endParaRPr lang="fr-FR" sz="3200" spc="-1" dirty="0">
              <a:latin typeface="Arial"/>
            </a:endParaRPr>
          </a:p>
          <a:p>
            <a:pPr algn="ctr">
              <a:lnSpc>
                <a:spcPct val="100000"/>
              </a:lnSpc>
            </a:pPr>
            <a:r>
              <a:rPr lang="fr-FR" sz="3200" b="0" strike="noStrike" spc="-1" dirty="0">
                <a:latin typeface="Arial"/>
              </a:rPr>
              <a:t>Les perspectives : convergence et/ou reculs ?</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CustomShape 1"/>
          <p:cNvSpPr/>
          <p:nvPr/>
        </p:nvSpPr>
        <p:spPr>
          <a:xfrm>
            <a:off x="504000" y="226080"/>
            <a:ext cx="9071280" cy="946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fr-FR" sz="4400" b="0" strike="noStrike" spc="-1">
                <a:latin typeface="Arial"/>
              </a:rPr>
              <a:t>La pratique du « collège »</a:t>
            </a:r>
          </a:p>
        </p:txBody>
      </p:sp>
      <p:sp>
        <p:nvSpPr>
          <p:cNvPr id="144" name="CustomShape 2"/>
          <p:cNvSpPr/>
          <p:nvPr/>
        </p:nvSpPr>
        <p:spPr>
          <a:xfrm>
            <a:off x="504000" y="1326600"/>
            <a:ext cx="9071280" cy="328788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marL="432000" indent="-323640">
              <a:lnSpc>
                <a:spcPct val="100000"/>
              </a:lnSpc>
              <a:spcBef>
                <a:spcPts val="1417"/>
              </a:spcBef>
              <a:buClr>
                <a:srgbClr val="000000"/>
              </a:buClr>
              <a:buSzPct val="45000"/>
              <a:buFont typeface="Wingdings" charset="2"/>
              <a:buChar char=""/>
            </a:pPr>
            <a:r>
              <a:rPr lang="fr-FR" sz="3200" b="0" strike="noStrike" spc="-1">
                <a:latin typeface="Arial"/>
              </a:rPr>
              <a:t>Les demandes de renvoi devant la Grande  Chambre sont examinées par un collège de 5 juges de la Grande Chambre.</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CustomShape 1"/>
          <p:cNvSpPr/>
          <p:nvPr/>
        </p:nvSpPr>
        <p:spPr>
          <a:xfrm>
            <a:off x="504000" y="226079"/>
            <a:ext cx="9071280" cy="1719951"/>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fr-FR" sz="4400" b="0" strike="noStrike" spc="-1" dirty="0">
                <a:latin typeface="Arial"/>
              </a:rPr>
              <a:t>L’Union Européenne et</a:t>
            </a:r>
          </a:p>
          <a:p>
            <a:pPr algn="ctr">
              <a:lnSpc>
                <a:spcPct val="100000"/>
              </a:lnSpc>
            </a:pPr>
            <a:r>
              <a:rPr lang="fr-FR" sz="4400" b="0" strike="noStrike" spc="-1" dirty="0">
                <a:latin typeface="Arial"/>
              </a:rPr>
              <a:t>les droits de l’Homme</a:t>
            </a:r>
          </a:p>
        </p:txBody>
      </p:sp>
      <p:sp>
        <p:nvSpPr>
          <p:cNvPr id="146" name="CustomShape 2"/>
          <p:cNvSpPr/>
          <p:nvPr/>
        </p:nvSpPr>
        <p:spPr>
          <a:xfrm>
            <a:off x="504000" y="2639585"/>
            <a:ext cx="9071280" cy="328788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marL="432000" indent="-323640">
              <a:lnSpc>
                <a:spcPct val="100000"/>
              </a:lnSpc>
              <a:spcBef>
                <a:spcPts val="1417"/>
              </a:spcBef>
              <a:buClr>
                <a:srgbClr val="000000"/>
              </a:buClr>
              <a:buSzPct val="45000"/>
              <a:buFont typeface="Wingdings" charset="2"/>
              <a:buChar char=""/>
            </a:pPr>
            <a:r>
              <a:rPr lang="fr-FR" sz="3200" b="0" strike="noStrike" spc="-1" dirty="0">
                <a:latin typeface="Arial"/>
              </a:rPr>
              <a:t>Le rôle de la jurisprudence</a:t>
            </a:r>
          </a:p>
          <a:p>
            <a:pPr marL="432000" indent="-323640">
              <a:lnSpc>
                <a:spcPct val="100000"/>
              </a:lnSpc>
              <a:spcBef>
                <a:spcPts val="1417"/>
              </a:spcBef>
              <a:buClr>
                <a:srgbClr val="000000"/>
              </a:buClr>
              <a:buSzPct val="45000"/>
              <a:buFont typeface="Wingdings" charset="2"/>
              <a:buChar char=""/>
            </a:pPr>
            <a:r>
              <a:rPr lang="fr-FR" sz="3200" b="0" strike="noStrike" spc="-1" dirty="0">
                <a:latin typeface="Arial"/>
              </a:rPr>
              <a:t>L’évolution des traités</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CustomShape 1"/>
          <p:cNvSpPr/>
          <p:nvPr/>
        </p:nvSpPr>
        <p:spPr>
          <a:xfrm>
            <a:off x="504000" y="74160"/>
            <a:ext cx="9071280" cy="12499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fr-FR" sz="4400" b="0" strike="noStrike" spc="-1" dirty="0">
                <a:latin typeface="Arial"/>
              </a:rPr>
              <a:t>Jurisprudence pionnière</a:t>
            </a:r>
          </a:p>
          <a:p>
            <a:pPr algn="ctr">
              <a:lnSpc>
                <a:spcPct val="100000"/>
              </a:lnSpc>
            </a:pPr>
            <a:r>
              <a:rPr lang="fr-FR" sz="4400" b="0" strike="noStrike" spc="-1" dirty="0">
                <a:latin typeface="Arial"/>
              </a:rPr>
              <a:t>de l’Europe communautaire</a:t>
            </a:r>
          </a:p>
        </p:txBody>
      </p:sp>
      <p:sp>
        <p:nvSpPr>
          <p:cNvPr id="148" name="CustomShape 2"/>
          <p:cNvSpPr/>
          <p:nvPr/>
        </p:nvSpPr>
        <p:spPr>
          <a:xfrm>
            <a:off x="504000" y="1885400"/>
            <a:ext cx="9071280" cy="328788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marL="432000" indent="-323640">
              <a:lnSpc>
                <a:spcPct val="100000"/>
              </a:lnSpc>
              <a:spcBef>
                <a:spcPts val="1417"/>
              </a:spcBef>
              <a:buClr>
                <a:srgbClr val="000000"/>
              </a:buClr>
              <a:buSzPct val="45000"/>
              <a:buFont typeface="Wingdings" charset="2"/>
              <a:buChar char=""/>
            </a:pPr>
            <a:r>
              <a:rPr lang="fr-FR" sz="3200" b="0" strike="noStrike" spc="-1" dirty="0">
                <a:latin typeface="Arial"/>
              </a:rPr>
              <a:t>CJCE, 1970, </a:t>
            </a:r>
            <a:r>
              <a:rPr lang="fr-FR" sz="3200" b="0" strike="noStrike" spc="-1" dirty="0" err="1">
                <a:latin typeface="Arial"/>
              </a:rPr>
              <a:t>Handelsgesellschaft</a:t>
            </a:r>
            <a:endParaRPr lang="fr-FR" sz="3200" b="0" strike="noStrike" spc="-1" dirty="0">
              <a:latin typeface="Arial"/>
            </a:endParaRPr>
          </a:p>
          <a:p>
            <a:pPr marL="432000" indent="-323640">
              <a:lnSpc>
                <a:spcPct val="100000"/>
              </a:lnSpc>
              <a:spcBef>
                <a:spcPts val="1417"/>
              </a:spcBef>
              <a:buClr>
                <a:srgbClr val="000000"/>
              </a:buClr>
              <a:buSzPct val="45000"/>
              <a:buFont typeface="Wingdings" charset="2"/>
              <a:buChar char=""/>
            </a:pPr>
            <a:r>
              <a:rPr lang="fr-FR" sz="3200" b="0" strike="noStrike" spc="-1" dirty="0">
                <a:latin typeface="Arial"/>
              </a:rPr>
              <a:t>CJCE, 1974, </a:t>
            </a:r>
            <a:r>
              <a:rPr lang="fr-FR" sz="3200" b="0" strike="noStrike" spc="-1" dirty="0" err="1">
                <a:latin typeface="Arial"/>
              </a:rPr>
              <a:t>Nold</a:t>
            </a:r>
            <a:r>
              <a:rPr lang="fr-FR" sz="3200" b="0" strike="noStrike" spc="-1" dirty="0">
                <a:latin typeface="Arial"/>
              </a:rPr>
              <a:t> </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CustomShape 1"/>
          <p:cNvSpPr/>
          <p:nvPr/>
        </p:nvSpPr>
        <p:spPr>
          <a:xfrm>
            <a:off x="504000" y="74160"/>
            <a:ext cx="9071280" cy="12499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fr-FR" sz="4400" b="0" strike="noStrike" spc="-1">
                <a:latin typeface="Arial"/>
              </a:rPr>
              <a:t>Les droits de l’Homme dans les Traités</a:t>
            </a:r>
          </a:p>
        </p:txBody>
      </p:sp>
      <p:sp>
        <p:nvSpPr>
          <p:cNvPr id="150" name="CustomShape 2"/>
          <p:cNvSpPr/>
          <p:nvPr/>
        </p:nvSpPr>
        <p:spPr>
          <a:xfrm>
            <a:off x="504000" y="1326600"/>
            <a:ext cx="9071280" cy="328788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marL="432000" indent="-323640">
              <a:lnSpc>
                <a:spcPct val="100000"/>
              </a:lnSpc>
              <a:spcBef>
                <a:spcPts val="1417"/>
              </a:spcBef>
              <a:buClr>
                <a:srgbClr val="000000"/>
              </a:buClr>
              <a:buSzPct val="45000"/>
              <a:buFont typeface="Wingdings" charset="2"/>
              <a:buChar char=""/>
            </a:pPr>
            <a:r>
              <a:rPr lang="fr-FR" sz="3200" b="0" strike="noStrike" spc="-1">
                <a:latin typeface="Arial"/>
              </a:rPr>
              <a:t>Préambule de l’Acte unique européen (1986)</a:t>
            </a:r>
          </a:p>
          <a:p>
            <a:pPr marL="432000" indent="-323640">
              <a:lnSpc>
                <a:spcPct val="100000"/>
              </a:lnSpc>
              <a:spcBef>
                <a:spcPts val="1417"/>
              </a:spcBef>
              <a:buClr>
                <a:srgbClr val="000000"/>
              </a:buClr>
              <a:buSzPct val="45000"/>
              <a:buFont typeface="Wingdings" charset="2"/>
              <a:buChar char=""/>
            </a:pPr>
            <a:r>
              <a:rPr lang="fr-FR" sz="3200" b="0" strike="noStrike" spc="-1">
                <a:latin typeface="Arial"/>
              </a:rPr>
              <a:t>Traité de Maastricht, article F§2 (1992)</a:t>
            </a:r>
          </a:p>
          <a:p>
            <a:pPr marL="432000" indent="-323640">
              <a:lnSpc>
                <a:spcPct val="100000"/>
              </a:lnSpc>
              <a:spcBef>
                <a:spcPts val="1417"/>
              </a:spcBef>
              <a:buClr>
                <a:srgbClr val="000000"/>
              </a:buClr>
              <a:buSzPct val="45000"/>
              <a:buFont typeface="Wingdings" charset="2"/>
              <a:buChar char=""/>
            </a:pPr>
            <a:r>
              <a:rPr lang="fr-FR" sz="3200" b="0" strike="noStrike" spc="-1">
                <a:latin typeface="Arial"/>
              </a:rPr>
              <a:t>Traité d’Amsterdam, art. 6 et 7, 49 (1997)</a:t>
            </a:r>
          </a:p>
          <a:p>
            <a:pPr marL="432000" indent="-323640">
              <a:lnSpc>
                <a:spcPct val="100000"/>
              </a:lnSpc>
              <a:spcBef>
                <a:spcPts val="1417"/>
              </a:spcBef>
              <a:buClr>
                <a:srgbClr val="000000"/>
              </a:buClr>
              <a:buSzPct val="45000"/>
              <a:buFont typeface="Wingdings" charset="2"/>
              <a:buChar char=""/>
            </a:pPr>
            <a:r>
              <a:rPr lang="fr-FR" sz="3200" b="0" strike="noStrike" spc="-1">
                <a:latin typeface="Arial"/>
              </a:rPr>
              <a:t>Traité de Nice, art. 7 (2001)</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CustomShape 1"/>
          <p:cNvSpPr/>
          <p:nvPr/>
        </p:nvSpPr>
        <p:spPr>
          <a:xfrm>
            <a:off x="504000" y="74160"/>
            <a:ext cx="9071280" cy="12499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fr-FR" sz="4400" b="0" strike="noStrike" spc="-1">
                <a:latin typeface="Arial"/>
              </a:rPr>
              <a:t>Charte des droits fondamentaux de l’Union européenne</a:t>
            </a:r>
          </a:p>
        </p:txBody>
      </p:sp>
      <p:sp>
        <p:nvSpPr>
          <p:cNvPr id="152" name="CustomShape 2"/>
          <p:cNvSpPr/>
          <p:nvPr/>
        </p:nvSpPr>
        <p:spPr>
          <a:xfrm>
            <a:off x="504000" y="1326600"/>
            <a:ext cx="9071280" cy="377372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marL="432000" indent="-323640">
              <a:lnSpc>
                <a:spcPct val="100000"/>
              </a:lnSpc>
              <a:spcBef>
                <a:spcPts val="1417"/>
              </a:spcBef>
              <a:buClr>
                <a:srgbClr val="000000"/>
              </a:buClr>
              <a:buSzPct val="45000"/>
              <a:buFont typeface="Wingdings" charset="2"/>
              <a:buChar char=""/>
            </a:pPr>
            <a:r>
              <a:rPr lang="fr-FR" sz="2500" b="0" strike="noStrike" spc="-1" dirty="0">
                <a:latin typeface="Arial" panose="020B0604020202020204" pitchFamily="34" charset="0"/>
                <a:cs typeface="Arial" panose="020B0604020202020204" pitchFamily="34" charset="0"/>
              </a:rPr>
              <a:t>Déclaration de 1999</a:t>
            </a:r>
          </a:p>
          <a:p>
            <a:pPr marL="432000" indent="-323640">
              <a:lnSpc>
                <a:spcPct val="100000"/>
              </a:lnSpc>
              <a:spcBef>
                <a:spcPts val="1417"/>
              </a:spcBef>
              <a:buClr>
                <a:srgbClr val="000000"/>
              </a:buClr>
              <a:buSzPct val="45000"/>
              <a:buFont typeface="Wingdings" charset="2"/>
              <a:buChar char=""/>
            </a:pPr>
            <a:r>
              <a:rPr lang="fr-FR" sz="2500" b="0" strike="noStrike" spc="-1" dirty="0">
                <a:latin typeface="Arial" panose="020B0604020202020204" pitchFamily="34" charset="0"/>
                <a:cs typeface="Arial" panose="020B0604020202020204" pitchFamily="34" charset="0"/>
              </a:rPr>
              <a:t>Achèvement à Nice en 2000 = accord interinstitutionnel</a:t>
            </a:r>
          </a:p>
          <a:p>
            <a:pPr marL="432000" indent="-323640">
              <a:lnSpc>
                <a:spcPct val="100000"/>
              </a:lnSpc>
              <a:spcBef>
                <a:spcPts val="1417"/>
              </a:spcBef>
              <a:buClr>
                <a:srgbClr val="000000"/>
              </a:buClr>
              <a:buSzPct val="45000"/>
              <a:buFont typeface="Wingdings" charset="2"/>
              <a:buChar char=""/>
            </a:pPr>
            <a:r>
              <a:rPr lang="fr-FR" sz="2500" b="0" strike="noStrike" spc="-1" dirty="0">
                <a:latin typeface="Arial" panose="020B0604020202020204" pitchFamily="34" charset="0"/>
                <a:cs typeface="Arial" panose="020B0604020202020204" pitchFamily="34" charset="0"/>
              </a:rPr>
              <a:t>Valeur équivalente à celle des traités (art. 6§1, Traité de Lisbonne, 2009)</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6F174F-09A2-AB40-B93D-A58E417427E1}"/>
              </a:ext>
            </a:extLst>
          </p:cNvPr>
          <p:cNvSpPr>
            <a:spLocks noGrp="1"/>
          </p:cNvSpPr>
          <p:nvPr>
            <p:ph type="title"/>
          </p:nvPr>
        </p:nvSpPr>
        <p:spPr/>
        <p:txBody>
          <a:bodyPr/>
          <a:lstStyle/>
          <a:p>
            <a:r>
              <a:rPr lang="fr-FR" spc="-1" dirty="0">
                <a:latin typeface="Arial" panose="020B0604020202020204" pitchFamily="34" charset="0"/>
                <a:cs typeface="Arial" panose="020B0604020202020204" pitchFamily="34" charset="0"/>
              </a:rPr>
              <a:t>Adhésion de l’UE à la CESDH</a:t>
            </a:r>
            <a:endParaRPr lang="fr-FR" dirty="0"/>
          </a:p>
        </p:txBody>
      </p:sp>
      <p:sp>
        <p:nvSpPr>
          <p:cNvPr id="3" name="Sous-titre 2">
            <a:extLst>
              <a:ext uri="{FF2B5EF4-FFF2-40B4-BE49-F238E27FC236}">
                <a16:creationId xmlns:a16="http://schemas.microsoft.com/office/drawing/2014/main" id="{2425696F-D8BC-D348-AAC2-1F7DA5789ED3}"/>
              </a:ext>
            </a:extLst>
          </p:cNvPr>
          <p:cNvSpPr>
            <a:spLocks noGrp="1"/>
          </p:cNvSpPr>
          <p:nvPr>
            <p:ph type="subTitle"/>
          </p:nvPr>
        </p:nvSpPr>
        <p:spPr>
          <a:xfrm>
            <a:off x="504000" y="1733000"/>
            <a:ext cx="9071280" cy="3377480"/>
          </a:xfrm>
        </p:spPr>
        <p:txBody>
          <a:bodyPr>
            <a:normAutofit lnSpcReduction="10000"/>
          </a:bodyPr>
          <a:lstStyle/>
          <a:p>
            <a:r>
              <a:rPr lang="fr-FR" sz="2000" spc="-1" dirty="0">
                <a:latin typeface="Arial" panose="020B0604020202020204" pitchFamily="34" charset="0"/>
                <a:cs typeface="Arial" panose="020B0604020202020204" pitchFamily="34" charset="0"/>
              </a:rPr>
              <a:t>art. 6§2 TUE Traité de Lisbonne (2009) : </a:t>
            </a:r>
            <a:r>
              <a:rPr lang="fr-FR" sz="2000" i="1" dirty="0">
                <a:latin typeface="Arial" panose="020B0604020202020204" pitchFamily="34" charset="0"/>
                <a:cs typeface="Arial" panose="020B0604020202020204" pitchFamily="34" charset="0"/>
              </a:rPr>
              <a:t> L’Union adhère à la Convention européenne de sauvegarde des droits de l'Homme et des libertés fondamentales. Cette adhésion ne modifie pas les compétences de l'Union telles qu'elles sont définies dans les traités.</a:t>
            </a:r>
            <a:endParaRPr lang="fr-FR" sz="2000" i="1" spc="-1" dirty="0">
              <a:latin typeface="Arial" panose="020B0604020202020204" pitchFamily="34" charset="0"/>
              <a:cs typeface="Arial" panose="020B0604020202020204" pitchFamily="34" charset="0"/>
            </a:endParaRPr>
          </a:p>
          <a:p>
            <a:r>
              <a:rPr lang="fr-FR" sz="2000" dirty="0">
                <a:latin typeface="Arial" panose="020B0604020202020204" pitchFamily="34" charset="0"/>
                <a:cs typeface="Arial" panose="020B0604020202020204" pitchFamily="34" charset="0"/>
              </a:rPr>
              <a:t>Depuis le 1</a:t>
            </a:r>
            <a:r>
              <a:rPr lang="fr-FR" sz="2000" baseline="30000" dirty="0">
                <a:latin typeface="Arial" panose="020B0604020202020204" pitchFamily="34" charset="0"/>
                <a:cs typeface="Arial" panose="020B0604020202020204" pitchFamily="34" charset="0"/>
              </a:rPr>
              <a:t>er</a:t>
            </a:r>
            <a:r>
              <a:rPr lang="fr-FR" sz="2000" dirty="0">
                <a:latin typeface="Arial" panose="020B0604020202020204" pitchFamily="34" charset="0"/>
                <a:cs typeface="Arial" panose="020B0604020202020204" pitchFamily="34" charset="0"/>
              </a:rPr>
              <a:t> juin 2010, Protocole 14 de la CESDH crée l’art. 59§2 CESDH : </a:t>
            </a:r>
            <a:r>
              <a:rPr lang="fr-FR" sz="2000" i="1" dirty="0">
                <a:latin typeface="Arial" panose="020B0604020202020204" pitchFamily="34" charset="0"/>
                <a:cs typeface="Arial" panose="020B0604020202020204" pitchFamily="34" charset="0"/>
              </a:rPr>
              <a:t>L’Union européenne peut adhérer à la présente Convention.</a:t>
            </a:r>
            <a:endParaRPr lang="fr-FR" sz="2000" spc="-1" dirty="0">
              <a:latin typeface="Arial" panose="020B0604020202020204" pitchFamily="34" charset="0"/>
              <a:cs typeface="Arial" panose="020B0604020202020204" pitchFamily="34" charset="0"/>
            </a:endParaRPr>
          </a:p>
          <a:p>
            <a:r>
              <a:rPr lang="fr-FR" sz="2000" dirty="0">
                <a:latin typeface="Arial" panose="020B0604020202020204" pitchFamily="34" charset="0"/>
                <a:cs typeface="Arial" panose="020B0604020202020204" pitchFamily="34" charset="0"/>
              </a:rPr>
              <a:t>En 2019, création d'un Groupe ad hoc composé des 47 Etats membres du Conseil de l'Europe et d'un représentant de l'Union européenne ("47+1") pour la conduite des négociations d’adhésion.</a:t>
            </a:r>
            <a:br>
              <a:rPr lang="fr-FR" sz="2000" dirty="0">
                <a:latin typeface="Arial" panose="020B0604020202020204" pitchFamily="34" charset="0"/>
                <a:cs typeface="Arial" panose="020B0604020202020204" pitchFamily="34" charset="0"/>
              </a:rPr>
            </a:br>
            <a:r>
              <a:rPr lang="fr-FR" sz="2000" dirty="0">
                <a:latin typeface="Arial" panose="020B0604020202020204" pitchFamily="34" charset="0"/>
                <a:cs typeface="Arial" panose="020B0604020202020204" pitchFamily="34" charset="0"/>
              </a:rPr>
              <a:t>Objectif : finaliser les instruments juridiques établissant les modalités d’adhésion de l’Union européenne à la Convention européenne des droits de l’homme</a:t>
            </a:r>
          </a:p>
        </p:txBody>
      </p:sp>
    </p:spTree>
    <p:extLst>
      <p:ext uri="{BB962C8B-B14F-4D97-AF65-F5344CB8AC3E}">
        <p14:creationId xmlns:p14="http://schemas.microsoft.com/office/powerpoint/2010/main" val="1141427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ustomShape 1"/>
          <p:cNvSpPr/>
          <p:nvPr/>
        </p:nvSpPr>
        <p:spPr>
          <a:xfrm>
            <a:off x="504000" y="369360"/>
            <a:ext cx="9071280" cy="102384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fr-FR" sz="3600" b="0" strike="noStrike" spc="-1" dirty="0">
                <a:latin typeface="Arial"/>
              </a:rPr>
              <a:t>I. Le rôle des droits de l’Homme dans la formation de l’Europe politique après 1945</a:t>
            </a:r>
          </a:p>
        </p:txBody>
      </p:sp>
      <p:sp>
        <p:nvSpPr>
          <p:cNvPr id="118" name="CustomShape 2"/>
          <p:cNvSpPr/>
          <p:nvPr/>
        </p:nvSpPr>
        <p:spPr>
          <a:xfrm>
            <a:off x="504000" y="1773640"/>
            <a:ext cx="9071280" cy="328788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marL="432000" indent="-323640">
              <a:lnSpc>
                <a:spcPct val="100000"/>
              </a:lnSpc>
              <a:spcBef>
                <a:spcPts val="1417"/>
              </a:spcBef>
              <a:buClr>
                <a:srgbClr val="000000"/>
              </a:buClr>
              <a:buSzPct val="45000"/>
              <a:buFont typeface="Wingdings" charset="2"/>
              <a:buChar char=""/>
            </a:pPr>
            <a:r>
              <a:rPr lang="fr-FR" sz="3200" b="0" strike="noStrike" spc="-1" dirty="0">
                <a:latin typeface="Arial"/>
              </a:rPr>
              <a:t>2 raisons de s’unir à l’Ouest</a:t>
            </a:r>
          </a:p>
          <a:p>
            <a:pPr marL="432000" indent="-323640">
              <a:lnSpc>
                <a:spcPct val="100000"/>
              </a:lnSpc>
              <a:spcBef>
                <a:spcPts val="1417"/>
              </a:spcBef>
              <a:buClr>
                <a:srgbClr val="000000"/>
              </a:buClr>
              <a:buSzPct val="45000"/>
              <a:buFont typeface="Wingdings" charset="2"/>
              <a:buChar char=""/>
            </a:pPr>
            <a:r>
              <a:rPr lang="fr-FR" sz="3200" b="0" strike="noStrike" spc="-1" dirty="0">
                <a:latin typeface="Arial"/>
              </a:rPr>
              <a:t>Les droits de l’Homme : ferment idéologique de l’unité occidentale</a:t>
            </a: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1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11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CustomShape 1"/>
          <p:cNvSpPr/>
          <p:nvPr/>
        </p:nvSpPr>
        <p:spPr>
          <a:xfrm>
            <a:off x="504000" y="226080"/>
            <a:ext cx="9071280" cy="946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fr-FR" sz="4400" b="0" strike="noStrike" spc="-1" dirty="0">
                <a:latin typeface="Arial"/>
              </a:rPr>
              <a:t>Le Conseil de l’Europe (COE)</a:t>
            </a:r>
          </a:p>
        </p:txBody>
      </p:sp>
      <p:sp>
        <p:nvSpPr>
          <p:cNvPr id="120" name="CustomShape 2"/>
          <p:cNvSpPr/>
          <p:nvPr/>
        </p:nvSpPr>
        <p:spPr>
          <a:xfrm>
            <a:off x="504000" y="1326600"/>
            <a:ext cx="9071280" cy="328788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marL="432000" indent="-323640">
              <a:lnSpc>
                <a:spcPct val="100000"/>
              </a:lnSpc>
              <a:spcBef>
                <a:spcPts val="1417"/>
              </a:spcBef>
              <a:buClr>
                <a:srgbClr val="000000"/>
              </a:buClr>
              <a:buSzPct val="45000"/>
              <a:buFont typeface="Wingdings" charset="2"/>
              <a:buChar char=""/>
            </a:pPr>
            <a:r>
              <a:rPr lang="fr-FR" sz="3200" b="0" strike="noStrike" spc="-1">
                <a:latin typeface="Arial"/>
              </a:rPr>
              <a:t>= branche politique du dispositif d’occidentalisation de l’Europe</a:t>
            </a:r>
          </a:p>
          <a:p>
            <a:pPr marL="432000" indent="-323640">
              <a:lnSpc>
                <a:spcPct val="100000"/>
              </a:lnSpc>
              <a:spcBef>
                <a:spcPts val="1417"/>
              </a:spcBef>
              <a:buClr>
                <a:srgbClr val="000000"/>
              </a:buClr>
              <a:buSzPct val="45000"/>
              <a:buFont typeface="Wingdings" charset="2"/>
              <a:buChar char=""/>
            </a:pPr>
            <a:r>
              <a:rPr lang="fr-FR" sz="3200" b="0" strike="noStrike" spc="-1">
                <a:latin typeface="Arial"/>
              </a:rPr>
              <a:t>+ branche économique : OECE (1948) puis OCDE (1961-)</a:t>
            </a:r>
          </a:p>
          <a:p>
            <a:pPr marL="432000" indent="-323640">
              <a:lnSpc>
                <a:spcPct val="100000"/>
              </a:lnSpc>
              <a:spcBef>
                <a:spcPts val="1417"/>
              </a:spcBef>
              <a:buClr>
                <a:srgbClr val="000000"/>
              </a:buClr>
              <a:buSzPct val="45000"/>
              <a:buFont typeface="Wingdings" charset="2"/>
              <a:buChar char=""/>
            </a:pPr>
            <a:r>
              <a:rPr lang="fr-FR" sz="3200" b="0" strike="noStrike" spc="-1">
                <a:latin typeface="Arial"/>
              </a:rPr>
              <a:t>+ branche militaire : OTAN (1949-) et CED (1952-1954), UEO (1954-)</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CustomShape 1"/>
          <p:cNvSpPr/>
          <p:nvPr/>
        </p:nvSpPr>
        <p:spPr>
          <a:xfrm>
            <a:off x="504000" y="226080"/>
            <a:ext cx="9071280" cy="946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fr-FR" sz="4400" b="0" strike="noStrike" spc="-1">
                <a:latin typeface="Arial"/>
              </a:rPr>
              <a:t>COE, branche politique</a:t>
            </a:r>
          </a:p>
        </p:txBody>
      </p:sp>
      <p:sp>
        <p:nvSpPr>
          <p:cNvPr id="122" name="CustomShape 2"/>
          <p:cNvSpPr/>
          <p:nvPr/>
        </p:nvSpPr>
        <p:spPr>
          <a:xfrm>
            <a:off x="504000" y="1326600"/>
            <a:ext cx="9071280" cy="328788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marL="432000" indent="-323640">
              <a:lnSpc>
                <a:spcPct val="100000"/>
              </a:lnSpc>
              <a:spcBef>
                <a:spcPts val="1417"/>
              </a:spcBef>
              <a:buClr>
                <a:srgbClr val="000000"/>
              </a:buClr>
              <a:buSzPct val="45000"/>
              <a:buFont typeface="Wingdings" charset="2"/>
              <a:buChar char=""/>
            </a:pPr>
            <a:r>
              <a:rPr lang="fr-FR" sz="3200" b="0" strike="noStrike" spc="-1" dirty="0">
                <a:latin typeface="Arial"/>
              </a:rPr>
              <a:t>7-10 mai 1948 : Congrès pour l’Europe à La Haye</a:t>
            </a:r>
          </a:p>
          <a:p>
            <a:pPr marL="432000" indent="-323640">
              <a:lnSpc>
                <a:spcPct val="100000"/>
              </a:lnSpc>
              <a:spcBef>
                <a:spcPts val="1417"/>
              </a:spcBef>
              <a:buClr>
                <a:srgbClr val="000000"/>
              </a:buClr>
              <a:buSzPct val="45000"/>
              <a:buFont typeface="Wingdings" charset="2"/>
              <a:buChar char=""/>
            </a:pPr>
            <a:r>
              <a:rPr lang="fr-FR" sz="3200" b="0" strike="noStrike" spc="-1" dirty="0">
                <a:latin typeface="Arial"/>
              </a:rPr>
              <a:t>5 mai 1949 : Statut du COE</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CustomShape 1"/>
          <p:cNvSpPr/>
          <p:nvPr/>
        </p:nvSpPr>
        <p:spPr>
          <a:xfrm>
            <a:off x="504000" y="226080"/>
            <a:ext cx="9071280" cy="946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fr-FR" sz="4400" b="0" strike="noStrike" spc="-1" dirty="0">
                <a:latin typeface="Arial"/>
              </a:rPr>
              <a:t>5 mai 1949 : Statut du COE</a:t>
            </a:r>
          </a:p>
        </p:txBody>
      </p:sp>
      <p:sp>
        <p:nvSpPr>
          <p:cNvPr id="124" name="CustomShape 2"/>
          <p:cNvSpPr/>
          <p:nvPr/>
        </p:nvSpPr>
        <p:spPr>
          <a:xfrm>
            <a:off x="504000" y="1326600"/>
            <a:ext cx="9071280" cy="400104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nSpc>
                <a:spcPct val="100000"/>
              </a:lnSpc>
            </a:pPr>
            <a:r>
              <a:rPr lang="fr-FR" sz="2400" b="0" strike="noStrike" spc="-1" dirty="0">
                <a:latin typeface="Arial" panose="020B0604020202020204" pitchFamily="34" charset="0"/>
                <a:cs typeface="Arial" panose="020B0604020202020204" pitchFamily="34" charset="0"/>
              </a:rPr>
              <a:t>Article 1</a:t>
            </a:r>
          </a:p>
          <a:p>
            <a:pPr>
              <a:lnSpc>
                <a:spcPct val="100000"/>
              </a:lnSpc>
            </a:pPr>
            <a:r>
              <a:rPr lang="fr-FR" sz="2400" b="0" strike="noStrike" spc="-1" dirty="0">
                <a:latin typeface="Arial" panose="020B0604020202020204" pitchFamily="34" charset="0"/>
                <a:cs typeface="Arial" panose="020B0604020202020204" pitchFamily="34" charset="0"/>
              </a:rPr>
              <a:t>a. Le but du Conseil de l’Europe est de réaliser une union plus étroite entre ses Membres afin de sauvegarder et de promouvoir les </a:t>
            </a:r>
            <a:r>
              <a:rPr lang="fr-FR" sz="2400" b="0" u="sng" strike="noStrike" spc="-1" dirty="0">
                <a:uFillTx/>
                <a:latin typeface="Arial" panose="020B0604020202020204" pitchFamily="34" charset="0"/>
                <a:cs typeface="Arial" panose="020B0604020202020204" pitchFamily="34" charset="0"/>
              </a:rPr>
              <a:t>idéaux</a:t>
            </a:r>
            <a:r>
              <a:rPr lang="fr-FR" sz="2400" b="0" strike="noStrike" spc="-1" dirty="0">
                <a:latin typeface="Arial" panose="020B0604020202020204" pitchFamily="34" charset="0"/>
                <a:cs typeface="Arial" panose="020B0604020202020204" pitchFamily="34" charset="0"/>
              </a:rPr>
              <a:t> et les </a:t>
            </a:r>
            <a:r>
              <a:rPr lang="fr-FR" sz="2400" b="0" u="sng" strike="noStrike" spc="-1" dirty="0">
                <a:uFillTx/>
                <a:latin typeface="Arial" panose="020B0604020202020204" pitchFamily="34" charset="0"/>
                <a:cs typeface="Arial" panose="020B0604020202020204" pitchFamily="34" charset="0"/>
              </a:rPr>
              <a:t>principes</a:t>
            </a:r>
            <a:r>
              <a:rPr lang="fr-FR" sz="2400" b="0" strike="noStrike" spc="-1" dirty="0">
                <a:latin typeface="Arial" panose="020B0604020202020204" pitchFamily="34" charset="0"/>
                <a:cs typeface="Arial" panose="020B0604020202020204" pitchFamily="34" charset="0"/>
              </a:rPr>
              <a:t> qui sont leur </a:t>
            </a:r>
            <a:r>
              <a:rPr lang="fr-FR" sz="2400" b="0" u="sng" strike="noStrike" spc="-1" dirty="0">
                <a:uFillTx/>
                <a:latin typeface="Arial" panose="020B0604020202020204" pitchFamily="34" charset="0"/>
                <a:cs typeface="Arial" panose="020B0604020202020204" pitchFamily="34" charset="0"/>
              </a:rPr>
              <a:t>patrimoine commun</a:t>
            </a:r>
            <a:r>
              <a:rPr lang="fr-FR" sz="2400" b="0" strike="noStrike" spc="-1" dirty="0">
                <a:latin typeface="Arial" panose="020B0604020202020204" pitchFamily="34" charset="0"/>
                <a:cs typeface="Arial" panose="020B0604020202020204" pitchFamily="34" charset="0"/>
              </a:rPr>
              <a:t> et de favoriser leur progrès économique et social.</a:t>
            </a:r>
          </a:p>
          <a:p>
            <a:pPr>
              <a:lnSpc>
                <a:spcPct val="100000"/>
              </a:lnSpc>
            </a:pPr>
            <a:r>
              <a:rPr lang="fr-FR" sz="2400" b="0" strike="noStrike" spc="-1" dirty="0">
                <a:latin typeface="Arial" panose="020B0604020202020204" pitchFamily="34" charset="0"/>
                <a:cs typeface="Arial" panose="020B0604020202020204" pitchFamily="34" charset="0"/>
              </a:rPr>
              <a:t>b. Ce but sera poursuivi au </a:t>
            </a:r>
            <a:r>
              <a:rPr lang="fr-FR" sz="2400" b="0" u="sng" strike="noStrike" spc="-1" dirty="0">
                <a:uFillTx/>
                <a:latin typeface="Arial" panose="020B0604020202020204" pitchFamily="34" charset="0"/>
                <a:cs typeface="Arial" panose="020B0604020202020204" pitchFamily="34" charset="0"/>
              </a:rPr>
              <a:t>moyen</a:t>
            </a:r>
            <a:r>
              <a:rPr lang="fr-FR" sz="2400" b="0" strike="noStrike" spc="-1" dirty="0">
                <a:latin typeface="Arial" panose="020B0604020202020204" pitchFamily="34" charset="0"/>
                <a:cs typeface="Arial" panose="020B0604020202020204" pitchFamily="34" charset="0"/>
              </a:rPr>
              <a:t> des organes du Conseil, par l’examen des questions d’intérêt commun, par la conclusion d’accords et par l’adoption d’une action commune dans les domaines économique, social, culturel, scientifique, juridique et administratif, </a:t>
            </a:r>
            <a:r>
              <a:rPr lang="fr-FR" sz="2400" b="0" u="sng" strike="noStrike" spc="-1" dirty="0">
                <a:uFillTx/>
                <a:latin typeface="Arial" panose="020B0604020202020204" pitchFamily="34" charset="0"/>
                <a:cs typeface="Arial" panose="020B0604020202020204" pitchFamily="34" charset="0"/>
              </a:rPr>
              <a:t>ainsi que par la sauvegarde et le développement des droits de l’homme et des libertés fondamentales</a:t>
            </a:r>
            <a:r>
              <a:rPr lang="fr-FR" sz="2400" b="0" strike="noStrike" spc="-1" dirty="0">
                <a:latin typeface="Arial" panose="020B0604020202020204" pitchFamily="34" charset="0"/>
                <a:cs typeface="Arial" panose="020B0604020202020204" pitchFamily="34" charset="0"/>
              </a:rPr>
              <a:t>.</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CustomShape 1"/>
          <p:cNvSpPr/>
          <p:nvPr/>
        </p:nvSpPr>
        <p:spPr>
          <a:xfrm>
            <a:off x="504000" y="226080"/>
            <a:ext cx="9071280" cy="94608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fr-FR" sz="4400" b="0" strike="noStrike" spc="-1">
                <a:latin typeface="Arial"/>
              </a:rPr>
              <a:t>5 mai 1949 : Statut du COE</a:t>
            </a:r>
          </a:p>
        </p:txBody>
      </p:sp>
      <p:sp>
        <p:nvSpPr>
          <p:cNvPr id="126" name="CustomShape 2"/>
          <p:cNvSpPr/>
          <p:nvPr/>
        </p:nvSpPr>
        <p:spPr>
          <a:xfrm>
            <a:off x="504000" y="1326600"/>
            <a:ext cx="9071280" cy="400104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a:lnSpc>
                <a:spcPct val="100000"/>
              </a:lnSpc>
            </a:pPr>
            <a:r>
              <a:rPr lang="fr-FR" sz="2800" b="0" strike="noStrike" spc="-1">
                <a:latin typeface="DejaVu Sans"/>
              </a:rPr>
              <a:t>Article 3</a:t>
            </a:r>
            <a:endParaRPr lang="fr-FR" sz="2800" b="0" strike="noStrike" spc="-1">
              <a:latin typeface="Arial"/>
            </a:endParaRPr>
          </a:p>
          <a:p>
            <a:pPr>
              <a:lnSpc>
                <a:spcPct val="100000"/>
              </a:lnSpc>
            </a:pPr>
            <a:r>
              <a:rPr lang="fr-FR" sz="2800" b="0" strike="noStrike" spc="-1">
                <a:latin typeface="DejaVu Sans"/>
              </a:rPr>
              <a:t>Tout Membre du Conseil de l’Europe reconnaît le principe de la </a:t>
            </a:r>
            <a:r>
              <a:rPr lang="fr-FR" sz="2800" b="0" u="sng" strike="noStrike" spc="-1">
                <a:uFillTx/>
                <a:latin typeface="DejaVu Sans"/>
              </a:rPr>
              <a:t>prééminence du droit</a:t>
            </a:r>
            <a:r>
              <a:rPr lang="fr-FR" sz="2800" b="0" strike="noStrike" spc="-1">
                <a:latin typeface="DejaVu Sans"/>
              </a:rPr>
              <a:t> et le principe en vertu duquel toute personne placée sous sa juridiction doit </a:t>
            </a:r>
            <a:r>
              <a:rPr lang="fr-FR" sz="2800" b="0" u="sng" strike="noStrike" spc="-1">
                <a:uFillTx/>
                <a:latin typeface="DejaVu Sans"/>
              </a:rPr>
              <a:t>jouir des droits de l’homme et des libertés fondamentales</a:t>
            </a:r>
            <a:r>
              <a:rPr lang="fr-FR" sz="2800" b="0" strike="noStrike" spc="-1">
                <a:latin typeface="DejaVu Sans"/>
              </a:rPr>
              <a:t>.(...)</a:t>
            </a:r>
            <a:endParaRPr lang="fr-FR" sz="2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0600E5-27F8-AD41-A7AF-6F192AAA45D1}"/>
              </a:ext>
            </a:extLst>
          </p:cNvPr>
          <p:cNvSpPr>
            <a:spLocks noGrp="1"/>
          </p:cNvSpPr>
          <p:nvPr>
            <p:ph type="title"/>
          </p:nvPr>
        </p:nvSpPr>
        <p:spPr/>
        <p:txBody>
          <a:bodyPr/>
          <a:lstStyle/>
          <a:p>
            <a:r>
              <a:rPr lang="fr-FR" sz="3600" dirty="0"/>
              <a:t>II. Les deux Europe des droits de l’Homme</a:t>
            </a:r>
          </a:p>
        </p:txBody>
      </p:sp>
      <p:sp>
        <p:nvSpPr>
          <p:cNvPr id="3" name="Sous-titre 2">
            <a:extLst>
              <a:ext uri="{FF2B5EF4-FFF2-40B4-BE49-F238E27FC236}">
                <a16:creationId xmlns:a16="http://schemas.microsoft.com/office/drawing/2014/main" id="{B0F560A8-F7D1-5C4B-9018-85350308AEEE}"/>
              </a:ext>
            </a:extLst>
          </p:cNvPr>
          <p:cNvSpPr>
            <a:spLocks noGrp="1"/>
          </p:cNvSpPr>
          <p:nvPr>
            <p:ph type="subTitle"/>
          </p:nvPr>
        </p:nvSpPr>
        <p:spPr/>
        <p:txBody>
          <a:bodyPr/>
          <a:lstStyle/>
          <a:p>
            <a:r>
              <a:rPr lang="fr-FR" dirty="0"/>
              <a:t>La Convention européenne des droits de l’Homme</a:t>
            </a:r>
          </a:p>
          <a:p>
            <a:r>
              <a:rPr lang="fr-FR" dirty="0"/>
              <a:t>L’Union européenne</a:t>
            </a:r>
          </a:p>
        </p:txBody>
      </p:sp>
    </p:spTree>
    <p:extLst>
      <p:ext uri="{BB962C8B-B14F-4D97-AF65-F5344CB8AC3E}">
        <p14:creationId xmlns:p14="http://schemas.microsoft.com/office/powerpoint/2010/main" val="15530338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CustomShape 1"/>
          <p:cNvSpPr/>
          <p:nvPr/>
        </p:nvSpPr>
        <p:spPr>
          <a:xfrm>
            <a:off x="504000" y="74160"/>
            <a:ext cx="9071280" cy="12499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fr-FR" sz="4400" b="0" strike="noStrike" spc="-1">
                <a:latin typeface="Arial"/>
              </a:rPr>
              <a:t>La Convention européenne des droits de l’Homme</a:t>
            </a:r>
          </a:p>
        </p:txBody>
      </p:sp>
      <p:sp>
        <p:nvSpPr>
          <p:cNvPr id="128" name="CustomShape 2"/>
          <p:cNvSpPr/>
          <p:nvPr/>
        </p:nvSpPr>
        <p:spPr>
          <a:xfrm>
            <a:off x="504000" y="1793960"/>
            <a:ext cx="9071280" cy="328788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marL="432000" indent="-323640">
              <a:lnSpc>
                <a:spcPct val="100000"/>
              </a:lnSpc>
              <a:spcBef>
                <a:spcPts val="1417"/>
              </a:spcBef>
              <a:buClr>
                <a:srgbClr val="000000"/>
              </a:buClr>
              <a:buSzPct val="45000"/>
              <a:buFont typeface="Wingdings" charset="2"/>
              <a:buChar char=""/>
            </a:pPr>
            <a:r>
              <a:rPr lang="fr-FR" sz="3200" b="0" strike="noStrike" spc="-1" dirty="0">
                <a:latin typeface="Arial"/>
              </a:rPr>
              <a:t>Signature à Rome le 4 novembre 1950</a:t>
            </a:r>
          </a:p>
          <a:p>
            <a:pPr marL="432000" indent="-323640">
              <a:lnSpc>
                <a:spcPct val="100000"/>
              </a:lnSpc>
              <a:spcBef>
                <a:spcPts val="1417"/>
              </a:spcBef>
              <a:buClr>
                <a:srgbClr val="000000"/>
              </a:buClr>
              <a:buSzPct val="45000"/>
              <a:buFont typeface="Wingdings" charset="2"/>
              <a:buChar char=""/>
            </a:pPr>
            <a:r>
              <a:rPr lang="fr-FR" sz="3200" spc="-1" dirty="0">
                <a:latin typeface="Arial"/>
              </a:rPr>
              <a:t>Entrée en vigueur</a:t>
            </a:r>
            <a:r>
              <a:rPr lang="fr-FR" sz="3200" b="0" strike="noStrike" spc="-1" dirty="0">
                <a:latin typeface="Arial"/>
              </a:rPr>
              <a:t> : 3 septembre 1953</a:t>
            </a:r>
          </a:p>
          <a:p>
            <a:pPr marL="432000" indent="-323640">
              <a:lnSpc>
                <a:spcPct val="100000"/>
              </a:lnSpc>
              <a:spcBef>
                <a:spcPts val="1417"/>
              </a:spcBef>
              <a:buClr>
                <a:srgbClr val="000000"/>
              </a:buClr>
              <a:buSzPct val="45000"/>
              <a:buFont typeface="Wingdings" charset="2"/>
              <a:buChar char=""/>
            </a:pPr>
            <a:r>
              <a:rPr lang="fr-FR" sz="3200" b="0" strike="noStrike" spc="-1" dirty="0">
                <a:latin typeface="Arial"/>
              </a:rPr>
              <a:t>Originalités : un mécanisme de contrôle supranational + des requêtes individuelles</a:t>
            </a:r>
          </a:p>
          <a:p>
            <a:pPr marL="432000" indent="-323640">
              <a:lnSpc>
                <a:spcPct val="100000"/>
              </a:lnSpc>
              <a:spcBef>
                <a:spcPts val="1417"/>
              </a:spcBef>
              <a:buClr>
                <a:srgbClr val="000000"/>
              </a:buClr>
              <a:buSzPct val="45000"/>
              <a:buFont typeface="Wingdings" charset="2"/>
              <a:buChar char=""/>
            </a:pPr>
            <a:r>
              <a:rPr lang="fr-FR" sz="3200" b="0" strike="noStrike" spc="-1" dirty="0">
                <a:latin typeface="Arial"/>
              </a:rPr>
              <a:t>Evolution : juridictionnalisation du mécanisme</a:t>
            </a: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128">
                                            <p:txEl>
                                              <p:pRg st="0" end="0"/>
                                            </p:txEl>
                                          </p:spTgt>
                                        </p:tgtEl>
                                        <p:attrNameLst>
                                          <p:attrName>style.visibility</p:attrName>
                                        </p:attrNameLst>
                                      </p:cBhvr>
                                      <p:to>
                                        <p:strVal val="visible"/>
                                      </p:to>
                                    </p:set>
                                  </p:childTnLst>
                                </p:cTn>
                              </p:par>
                              <p:par>
                                <p:cTn id="7" presetID="1" presetClass="entr" fill="hold" nodeType="withEffect">
                                  <p:stCondLst>
                                    <p:cond delay="0"/>
                                  </p:stCondLst>
                                  <p:childTnLst>
                                    <p:set>
                                      <p:cBhvr>
                                        <p:cTn id="8" dur="1" fill="hold">
                                          <p:stCondLst>
                                            <p:cond delay="0"/>
                                          </p:stCondLst>
                                        </p:cTn>
                                        <p:tgtEl>
                                          <p:spTgt spid="12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381</TotalTime>
  <Words>1283</Words>
  <Application>Microsoft Macintosh PowerPoint</Application>
  <PresentationFormat>Personnalisé</PresentationFormat>
  <Paragraphs>91</Paragraphs>
  <Slides>25</Slides>
  <Notes>0</Notes>
  <HiddenSlides>0</HiddenSlides>
  <MMClips>0</MMClips>
  <ScaleCrop>false</ScaleCrop>
  <HeadingPairs>
    <vt:vector size="6" baseType="variant">
      <vt:variant>
        <vt:lpstr>Polices utilisées</vt:lpstr>
      </vt:variant>
      <vt:variant>
        <vt:i4>4</vt:i4>
      </vt:variant>
      <vt:variant>
        <vt:lpstr>Thème</vt:lpstr>
      </vt:variant>
      <vt:variant>
        <vt:i4>3</vt:i4>
      </vt:variant>
      <vt:variant>
        <vt:lpstr>Titres des diapositives</vt:lpstr>
      </vt:variant>
      <vt:variant>
        <vt:i4>25</vt:i4>
      </vt:variant>
    </vt:vector>
  </HeadingPairs>
  <TitlesOfParts>
    <vt:vector size="32" baseType="lpstr">
      <vt:lpstr>Arial</vt:lpstr>
      <vt:lpstr>DejaVu Sans</vt:lpstr>
      <vt:lpstr>Symbol</vt:lpstr>
      <vt:lpstr>Wingdings</vt:lpstr>
      <vt:lpstr>Office Theme</vt:lpstr>
      <vt:lpstr>Office Theme</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II. Les deux Europe des droits de l’Homme</vt:lpstr>
      <vt:lpstr>Présentation PowerPoint</vt:lpstr>
      <vt:lpstr>Présentation PowerPoint</vt:lpstr>
      <vt:lpstr>Présentation PowerPoint</vt:lpstr>
      <vt:lpstr>Contenu de la Convention</vt:lpstr>
      <vt:lpstr>Mécanisme de la Convention et processus de juridictionnalisation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Adhésion de l’UE à la CESDH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
  <dc:creator>Charlotte Girard</dc:creator>
  <dc:description/>
  <cp:lastModifiedBy>Valérie marchand</cp:lastModifiedBy>
  <cp:revision>25</cp:revision>
  <dcterms:created xsi:type="dcterms:W3CDTF">2020-02-07T10:27:53Z</dcterms:created>
  <dcterms:modified xsi:type="dcterms:W3CDTF">2021-12-17T16:14:17Z</dcterms:modified>
  <dc:language>fr-FR</dc:language>
</cp:coreProperties>
</file>