
<file path=[Content_Types].xml><?xml version="1.0" encoding="utf-8"?>
<Types xmlns="http://schemas.openxmlformats.org/package/2006/content-types">
  <Override PartName="/_rels/.rels" ContentType="application/vnd.openxmlformats-package.relationships+xml"/>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ppt/_rels/presentation.xml.rels" ContentType="application/vnd.openxmlformats-package.relationships+xml"/>
  <Override PartName="/ppt/media/image6.png" ContentType="image/png"/>
  <Override PartName="/ppt/media/image20.png" ContentType="image/png"/>
  <Override PartName="/ppt/media/image19.png" ContentType="image/png"/>
  <Override PartName="/ppt/media/image18.png" ContentType="image/png"/>
  <Override PartName="/ppt/media/image5.jpeg" ContentType="image/jpeg"/>
  <Override PartName="/ppt/media/image4.jpeg" ContentType="image/jpeg"/>
  <Override PartName="/ppt/media/image3.jpeg" ContentType="image/jpeg"/>
  <Override PartName="/ppt/media/image11.png" ContentType="image/png"/>
  <Override PartName="/ppt/media/image1.jpeg" ContentType="image/jpeg"/>
  <Override PartName="/ppt/media/image2.jpeg" ContentType="image/jpeg"/>
  <Override PartName="/ppt/media/image7.jpeg" ContentType="image/jpeg"/>
  <Override PartName="/ppt/media/image8.jpeg" ContentType="image/jpeg"/>
  <Override PartName="/ppt/media/image9.jpeg" ContentType="image/jpeg"/>
  <Override PartName="/ppt/media/image17.jpeg" ContentType="image/jpeg"/>
  <Override PartName="/ppt/media/image15.jpeg" ContentType="image/jpeg"/>
  <Override PartName="/ppt/media/image16.jpeg" ContentType="image/jpeg"/>
  <Override PartName="/ppt/media/image10.jpeg" ContentType="image/jpeg"/>
  <Override PartName="/ppt/media/image12.jpeg" ContentType="image/jpeg"/>
  <Override PartName="/ppt/media/image13.jpeg" ContentType="image/jpeg"/>
  <Override PartName="/ppt/media/image14.jpeg" ContentType="image/jpeg"/>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presentation.xml" ContentType="application/vnd.openxmlformats-officedocument.presentationml.presentation.main+xml"/>
  <Override PartName="/ppt/theme/theme2.xml" ContentType="application/vnd.openxmlformats-officedocument.theme+xml"/>
  <Override PartName="/ppt/theme/theme1.xml" ContentType="application/vnd.openxmlformats-officedocument.theme+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8.xml.rels" ContentType="application/vnd.openxmlformats-package.relationships+xml"/>
  <Override PartName="/ppt/slideLayouts/_rels/slideLayout4.xml.rels" ContentType="application/vnd.openxmlformats-package.relationships+xml"/>
  <Override PartName="/ppt/slideLayouts/_rels/slideLayout12.xml.rels" ContentType="application/vnd.openxmlformats-package.relationships+xml"/>
  <Override PartName="/ppt/slideLayouts/_rels/slideLayout17.xml.rels" ContentType="application/vnd.openxmlformats-package.relationships+xml"/>
  <Override PartName="/ppt/slideLayouts/_rels/slideLayout3.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15.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16.xml.rels" ContentType="application/vnd.openxmlformats-package.relationships+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s/slide13.xml" ContentType="application/vnd.openxmlformats-officedocument.presentationml.slide+xml"/>
  <Override PartName="/ppt/slides/_rels/slide13.xml.rels" ContentType="application/vnd.openxmlformats-package.relationships+xml"/>
  <Override PartName="/ppt/slides/_rels/slide12.xml.rels" ContentType="application/vnd.openxmlformats-package.relationships+xml"/>
  <Override PartName="/ppt/slides/_rels/slide11.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slide1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Lst>
  <p:sldSz cx="12192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8080" y="365040"/>
            <a:ext cx="10515240" cy="1325160"/>
          </a:xfrm>
          <a:prstGeom prst="rect">
            <a:avLst/>
          </a:prstGeom>
        </p:spPr>
        <p:txBody>
          <a:bodyPr lIns="0" rIns="0" tIns="0" bIns="0" anchor="ctr"/>
          <a:p>
            <a:endParaRPr b="0" lang="fr-FR" sz="1800" spc="-1" strike="noStrike">
              <a:solidFill>
                <a:srgbClr val="000000"/>
              </a:solidFill>
              <a:latin typeface="Calibri"/>
            </a:endParaRPr>
          </a:p>
        </p:txBody>
      </p:sp>
      <p:sp>
        <p:nvSpPr>
          <p:cNvPr id="27" name="PlaceHolder 2"/>
          <p:cNvSpPr>
            <a:spLocks noGrp="1"/>
          </p:cNvSpPr>
          <p:nvPr>
            <p:ph type="body"/>
          </p:nvPr>
        </p:nvSpPr>
        <p:spPr>
          <a:xfrm>
            <a:off x="838080" y="1825560"/>
            <a:ext cx="10515240" cy="2075040"/>
          </a:xfrm>
          <a:prstGeom prst="rect">
            <a:avLst/>
          </a:prstGeom>
        </p:spPr>
        <p:txBody>
          <a:bodyPr lIns="0" rIns="0" tIns="0" bIns="0">
            <a:normAutofit/>
          </a:bodyPr>
          <a:p>
            <a:endParaRPr b="0" lang="fr-FR" sz="2800" spc="-1" strike="noStrike">
              <a:solidFill>
                <a:srgbClr val="000000"/>
              </a:solidFill>
              <a:latin typeface="Calibri"/>
            </a:endParaRPr>
          </a:p>
        </p:txBody>
      </p:sp>
      <p:sp>
        <p:nvSpPr>
          <p:cNvPr id="28" name="PlaceHolder 3"/>
          <p:cNvSpPr>
            <a:spLocks noGrp="1"/>
          </p:cNvSpPr>
          <p:nvPr>
            <p:ph type="body"/>
          </p:nvPr>
        </p:nvSpPr>
        <p:spPr>
          <a:xfrm>
            <a:off x="838080" y="4098240"/>
            <a:ext cx="10515240" cy="2075040"/>
          </a:xfrm>
          <a:prstGeom prst="rect">
            <a:avLst/>
          </a:prstGeom>
        </p:spPr>
        <p:txBody>
          <a:bodyPr lIns="0" rIns="0" tIns="0" bIns="0">
            <a:normAutofit/>
          </a:bodyPr>
          <a:p>
            <a:endParaRPr b="0" lang="fr-FR" sz="2800" spc="-1" strike="noStrike">
              <a:solidFill>
                <a:srgbClr val="000000"/>
              </a:solid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365040"/>
            <a:ext cx="10515240" cy="1325160"/>
          </a:xfrm>
          <a:prstGeom prst="rect">
            <a:avLst/>
          </a:prstGeom>
        </p:spPr>
        <p:txBody>
          <a:bodyPr lIns="0" rIns="0" tIns="0" bIns="0" anchor="ctr"/>
          <a:p>
            <a:endParaRPr b="0" lang="fr-FR" sz="1800" spc="-1" strike="noStrike">
              <a:solidFill>
                <a:srgbClr val="000000"/>
              </a:solidFill>
              <a:latin typeface="Calibri"/>
            </a:endParaRPr>
          </a:p>
        </p:txBody>
      </p:sp>
      <p:sp>
        <p:nvSpPr>
          <p:cNvPr id="30" name="PlaceHolder 2"/>
          <p:cNvSpPr>
            <a:spLocks noGrp="1"/>
          </p:cNvSpPr>
          <p:nvPr>
            <p:ph type="body"/>
          </p:nvPr>
        </p:nvSpPr>
        <p:spPr>
          <a:xfrm>
            <a:off x="838080" y="1825560"/>
            <a:ext cx="5131080" cy="2075040"/>
          </a:xfrm>
          <a:prstGeom prst="rect">
            <a:avLst/>
          </a:prstGeom>
        </p:spPr>
        <p:txBody>
          <a:bodyPr lIns="0" rIns="0" tIns="0" bIns="0">
            <a:normAutofit/>
          </a:bodyPr>
          <a:p>
            <a:endParaRPr b="0" lang="fr-FR" sz="2800" spc="-1" strike="noStrike">
              <a:solidFill>
                <a:srgbClr val="000000"/>
              </a:solidFill>
              <a:latin typeface="Calibri"/>
            </a:endParaRPr>
          </a:p>
        </p:txBody>
      </p:sp>
      <p:sp>
        <p:nvSpPr>
          <p:cNvPr id="31" name="PlaceHolder 3"/>
          <p:cNvSpPr>
            <a:spLocks noGrp="1"/>
          </p:cNvSpPr>
          <p:nvPr>
            <p:ph type="body"/>
          </p:nvPr>
        </p:nvSpPr>
        <p:spPr>
          <a:xfrm>
            <a:off x="6226200" y="1825560"/>
            <a:ext cx="5131080" cy="2075040"/>
          </a:xfrm>
          <a:prstGeom prst="rect">
            <a:avLst/>
          </a:prstGeom>
        </p:spPr>
        <p:txBody>
          <a:bodyPr lIns="0" rIns="0" tIns="0" bIns="0">
            <a:normAutofit/>
          </a:bodyPr>
          <a:p>
            <a:endParaRPr b="0" lang="fr-FR" sz="2800" spc="-1" strike="noStrike">
              <a:solidFill>
                <a:srgbClr val="000000"/>
              </a:solidFill>
              <a:latin typeface="Calibri"/>
            </a:endParaRPr>
          </a:p>
        </p:txBody>
      </p:sp>
      <p:sp>
        <p:nvSpPr>
          <p:cNvPr id="32" name="PlaceHolder 4"/>
          <p:cNvSpPr>
            <a:spLocks noGrp="1"/>
          </p:cNvSpPr>
          <p:nvPr>
            <p:ph type="body"/>
          </p:nvPr>
        </p:nvSpPr>
        <p:spPr>
          <a:xfrm>
            <a:off x="838080" y="4098240"/>
            <a:ext cx="5131080" cy="2075040"/>
          </a:xfrm>
          <a:prstGeom prst="rect">
            <a:avLst/>
          </a:prstGeom>
        </p:spPr>
        <p:txBody>
          <a:bodyPr lIns="0" rIns="0" tIns="0" bIns="0">
            <a:normAutofit/>
          </a:bodyPr>
          <a:p>
            <a:endParaRPr b="0" lang="fr-FR" sz="2800" spc="-1" strike="noStrike">
              <a:solidFill>
                <a:srgbClr val="000000"/>
              </a:solidFill>
              <a:latin typeface="Calibri"/>
            </a:endParaRPr>
          </a:p>
        </p:txBody>
      </p:sp>
      <p:sp>
        <p:nvSpPr>
          <p:cNvPr id="33" name="PlaceHolder 5"/>
          <p:cNvSpPr>
            <a:spLocks noGrp="1"/>
          </p:cNvSpPr>
          <p:nvPr>
            <p:ph type="body"/>
          </p:nvPr>
        </p:nvSpPr>
        <p:spPr>
          <a:xfrm>
            <a:off x="6226200" y="4098240"/>
            <a:ext cx="5131080" cy="2075040"/>
          </a:xfrm>
          <a:prstGeom prst="rect">
            <a:avLst/>
          </a:prstGeom>
        </p:spPr>
        <p:txBody>
          <a:bodyPr lIns="0" rIns="0" tIns="0" bIns="0">
            <a:normAutofit/>
          </a:bodyPr>
          <a:p>
            <a:endParaRPr b="0" lang="fr-FR" sz="2800" spc="-1" strike="noStrike">
              <a:solidFill>
                <a:srgbClr val="000000"/>
              </a:solid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38080" y="365040"/>
            <a:ext cx="10515240" cy="1325160"/>
          </a:xfrm>
          <a:prstGeom prst="rect">
            <a:avLst/>
          </a:prstGeom>
        </p:spPr>
        <p:txBody>
          <a:bodyPr lIns="0" rIns="0" tIns="0" bIns="0" anchor="ctr"/>
          <a:p>
            <a:endParaRPr b="0" lang="fr-FR" sz="1800" spc="-1" strike="noStrike">
              <a:solidFill>
                <a:srgbClr val="000000"/>
              </a:solidFill>
              <a:latin typeface="Calibri"/>
            </a:endParaRPr>
          </a:p>
        </p:txBody>
      </p:sp>
      <p:sp>
        <p:nvSpPr>
          <p:cNvPr id="35" name="PlaceHolder 2"/>
          <p:cNvSpPr>
            <a:spLocks noGrp="1"/>
          </p:cNvSpPr>
          <p:nvPr>
            <p:ph type="body"/>
          </p:nvPr>
        </p:nvSpPr>
        <p:spPr>
          <a:xfrm>
            <a:off x="838080" y="1825560"/>
            <a:ext cx="3385800" cy="2075040"/>
          </a:xfrm>
          <a:prstGeom prst="rect">
            <a:avLst/>
          </a:prstGeom>
        </p:spPr>
        <p:txBody>
          <a:bodyPr lIns="0" rIns="0" tIns="0" bIns="0">
            <a:normAutofit/>
          </a:bodyPr>
          <a:p>
            <a:endParaRPr b="0" lang="fr-FR" sz="2800" spc="-1" strike="noStrike">
              <a:solidFill>
                <a:srgbClr val="000000"/>
              </a:solidFill>
              <a:latin typeface="Calibri"/>
            </a:endParaRPr>
          </a:p>
        </p:txBody>
      </p:sp>
      <p:sp>
        <p:nvSpPr>
          <p:cNvPr id="36" name="PlaceHolder 3"/>
          <p:cNvSpPr>
            <a:spLocks noGrp="1"/>
          </p:cNvSpPr>
          <p:nvPr>
            <p:ph type="body"/>
          </p:nvPr>
        </p:nvSpPr>
        <p:spPr>
          <a:xfrm>
            <a:off x="4393440" y="1825560"/>
            <a:ext cx="3385800" cy="2075040"/>
          </a:xfrm>
          <a:prstGeom prst="rect">
            <a:avLst/>
          </a:prstGeom>
        </p:spPr>
        <p:txBody>
          <a:bodyPr lIns="0" rIns="0" tIns="0" bIns="0">
            <a:normAutofit/>
          </a:bodyPr>
          <a:p>
            <a:endParaRPr b="0" lang="fr-FR" sz="2800" spc="-1" strike="noStrike">
              <a:solidFill>
                <a:srgbClr val="000000"/>
              </a:solidFill>
              <a:latin typeface="Calibri"/>
            </a:endParaRPr>
          </a:p>
        </p:txBody>
      </p:sp>
      <p:sp>
        <p:nvSpPr>
          <p:cNvPr id="37" name="PlaceHolder 4"/>
          <p:cNvSpPr>
            <a:spLocks noGrp="1"/>
          </p:cNvSpPr>
          <p:nvPr>
            <p:ph type="body"/>
          </p:nvPr>
        </p:nvSpPr>
        <p:spPr>
          <a:xfrm>
            <a:off x="7949160" y="1825560"/>
            <a:ext cx="3385800" cy="2075040"/>
          </a:xfrm>
          <a:prstGeom prst="rect">
            <a:avLst/>
          </a:prstGeom>
        </p:spPr>
        <p:txBody>
          <a:bodyPr lIns="0" rIns="0" tIns="0" bIns="0">
            <a:normAutofit/>
          </a:bodyPr>
          <a:p>
            <a:endParaRPr b="0" lang="fr-FR" sz="2800" spc="-1" strike="noStrike">
              <a:solidFill>
                <a:srgbClr val="000000"/>
              </a:solidFill>
              <a:latin typeface="Calibri"/>
            </a:endParaRPr>
          </a:p>
        </p:txBody>
      </p:sp>
      <p:sp>
        <p:nvSpPr>
          <p:cNvPr id="38" name="PlaceHolder 5"/>
          <p:cNvSpPr>
            <a:spLocks noGrp="1"/>
          </p:cNvSpPr>
          <p:nvPr>
            <p:ph type="body"/>
          </p:nvPr>
        </p:nvSpPr>
        <p:spPr>
          <a:xfrm>
            <a:off x="838080" y="4098240"/>
            <a:ext cx="3385800" cy="2075040"/>
          </a:xfrm>
          <a:prstGeom prst="rect">
            <a:avLst/>
          </a:prstGeom>
        </p:spPr>
        <p:txBody>
          <a:bodyPr lIns="0" rIns="0" tIns="0" bIns="0">
            <a:normAutofit/>
          </a:bodyPr>
          <a:p>
            <a:endParaRPr b="0" lang="fr-FR" sz="2800" spc="-1" strike="noStrike">
              <a:solidFill>
                <a:srgbClr val="000000"/>
              </a:solidFill>
              <a:latin typeface="Calibri"/>
            </a:endParaRPr>
          </a:p>
        </p:txBody>
      </p:sp>
      <p:sp>
        <p:nvSpPr>
          <p:cNvPr id="39" name="PlaceHolder 6"/>
          <p:cNvSpPr>
            <a:spLocks noGrp="1"/>
          </p:cNvSpPr>
          <p:nvPr>
            <p:ph type="body"/>
          </p:nvPr>
        </p:nvSpPr>
        <p:spPr>
          <a:xfrm>
            <a:off x="4393440" y="4098240"/>
            <a:ext cx="3385800" cy="2075040"/>
          </a:xfrm>
          <a:prstGeom prst="rect">
            <a:avLst/>
          </a:prstGeom>
        </p:spPr>
        <p:txBody>
          <a:bodyPr lIns="0" rIns="0" tIns="0" bIns="0">
            <a:normAutofit/>
          </a:bodyPr>
          <a:p>
            <a:endParaRPr b="0" lang="fr-FR" sz="2800" spc="-1" strike="noStrike">
              <a:solidFill>
                <a:srgbClr val="000000"/>
              </a:solidFill>
              <a:latin typeface="Calibri"/>
            </a:endParaRPr>
          </a:p>
        </p:txBody>
      </p:sp>
      <p:sp>
        <p:nvSpPr>
          <p:cNvPr id="40" name="PlaceHolder 7"/>
          <p:cNvSpPr>
            <a:spLocks noGrp="1"/>
          </p:cNvSpPr>
          <p:nvPr>
            <p:ph type="body"/>
          </p:nvPr>
        </p:nvSpPr>
        <p:spPr>
          <a:xfrm>
            <a:off x="7949160" y="4098240"/>
            <a:ext cx="3385800" cy="2075040"/>
          </a:xfrm>
          <a:prstGeom prst="rect">
            <a:avLst/>
          </a:prstGeom>
        </p:spPr>
        <p:txBody>
          <a:bodyPr lIns="0" rIns="0" tIns="0" bIns="0">
            <a:normAutofit/>
          </a:bodyPr>
          <a:p>
            <a:endParaRPr b="0" lang="fr-FR" sz="2800" spc="-1" strike="noStrike">
              <a:solidFill>
                <a:srgbClr val="000000"/>
              </a:solidFill>
              <a:latin typeface="Calibri"/>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838080" y="365040"/>
            <a:ext cx="10515240" cy="1325160"/>
          </a:xfrm>
          <a:prstGeom prst="rect">
            <a:avLst/>
          </a:prstGeom>
        </p:spPr>
        <p:txBody>
          <a:bodyPr lIns="0" rIns="0" tIns="0" bIns="0" anchor="ctr"/>
          <a:p>
            <a:endParaRPr b="0" lang="fr-FR" sz="1800" spc="-1" strike="noStrike">
              <a:solidFill>
                <a:srgbClr val="000000"/>
              </a:solidFill>
              <a:latin typeface="Calibri"/>
            </a:endParaRPr>
          </a:p>
        </p:txBody>
      </p:sp>
      <p:sp>
        <p:nvSpPr>
          <p:cNvPr id="47" name="PlaceHolder 2"/>
          <p:cNvSpPr>
            <a:spLocks noGrp="1"/>
          </p:cNvSpPr>
          <p:nvPr>
            <p:ph type="subTitle"/>
          </p:nvPr>
        </p:nvSpPr>
        <p:spPr>
          <a:xfrm>
            <a:off x="838080" y="1825560"/>
            <a:ext cx="10515240" cy="4350960"/>
          </a:xfrm>
          <a:prstGeom prst="rect">
            <a:avLst/>
          </a:prstGeom>
        </p:spPr>
        <p:txBody>
          <a:bodyPr lIns="0" rIns="0" tIns="0" bIns="0" anchor="ctr"/>
          <a:p>
            <a:pPr algn="ctr"/>
            <a:endParaRPr b="0" lang="fr-FR"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838080" y="365040"/>
            <a:ext cx="10515240" cy="1325160"/>
          </a:xfrm>
          <a:prstGeom prst="rect">
            <a:avLst/>
          </a:prstGeom>
        </p:spPr>
        <p:txBody>
          <a:bodyPr lIns="0" rIns="0" tIns="0" bIns="0" anchor="ctr"/>
          <a:p>
            <a:endParaRPr b="0" lang="fr-FR" sz="1800" spc="-1" strike="noStrike">
              <a:solidFill>
                <a:srgbClr val="000000"/>
              </a:solidFill>
              <a:latin typeface="Calibri"/>
            </a:endParaRPr>
          </a:p>
        </p:txBody>
      </p:sp>
      <p:sp>
        <p:nvSpPr>
          <p:cNvPr id="49" name="PlaceHolder 2"/>
          <p:cNvSpPr>
            <a:spLocks noGrp="1"/>
          </p:cNvSpPr>
          <p:nvPr>
            <p:ph type="body"/>
          </p:nvPr>
        </p:nvSpPr>
        <p:spPr>
          <a:xfrm>
            <a:off x="838080" y="1825560"/>
            <a:ext cx="10515240" cy="4350960"/>
          </a:xfrm>
          <a:prstGeom prst="rect">
            <a:avLst/>
          </a:prstGeom>
        </p:spPr>
        <p:txBody>
          <a:bodyPr lIns="0" rIns="0" tIns="0" bIns="0">
            <a:normAutofit/>
          </a:bodyPr>
          <a:p>
            <a:endParaRPr b="0" lang="fr-FR" sz="2800" spc="-1" strike="noStrike">
              <a:solidFill>
                <a:srgbClr val="000000"/>
              </a:solidFill>
              <a:latin typeface="Calibri"/>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838080" y="365040"/>
            <a:ext cx="10515240" cy="1325160"/>
          </a:xfrm>
          <a:prstGeom prst="rect">
            <a:avLst/>
          </a:prstGeom>
        </p:spPr>
        <p:txBody>
          <a:bodyPr lIns="0" rIns="0" tIns="0" bIns="0" anchor="ctr"/>
          <a:p>
            <a:endParaRPr b="0" lang="fr-FR" sz="1800" spc="-1" strike="noStrike">
              <a:solidFill>
                <a:srgbClr val="000000"/>
              </a:solidFill>
              <a:latin typeface="Calibri"/>
            </a:endParaRPr>
          </a:p>
        </p:txBody>
      </p:sp>
      <p:sp>
        <p:nvSpPr>
          <p:cNvPr id="51" name="PlaceHolder 2"/>
          <p:cNvSpPr>
            <a:spLocks noGrp="1"/>
          </p:cNvSpPr>
          <p:nvPr>
            <p:ph type="body"/>
          </p:nvPr>
        </p:nvSpPr>
        <p:spPr>
          <a:xfrm>
            <a:off x="838080" y="1825560"/>
            <a:ext cx="5131080" cy="4350960"/>
          </a:xfrm>
          <a:prstGeom prst="rect">
            <a:avLst/>
          </a:prstGeom>
        </p:spPr>
        <p:txBody>
          <a:bodyPr lIns="0" rIns="0" tIns="0" bIns="0">
            <a:normAutofit/>
          </a:bodyPr>
          <a:p>
            <a:endParaRPr b="0" lang="fr-FR" sz="2800" spc="-1" strike="noStrike">
              <a:solidFill>
                <a:srgbClr val="000000"/>
              </a:solidFill>
              <a:latin typeface="Calibri"/>
            </a:endParaRPr>
          </a:p>
        </p:txBody>
      </p:sp>
      <p:sp>
        <p:nvSpPr>
          <p:cNvPr id="52" name="PlaceHolder 3"/>
          <p:cNvSpPr>
            <a:spLocks noGrp="1"/>
          </p:cNvSpPr>
          <p:nvPr>
            <p:ph type="body"/>
          </p:nvPr>
        </p:nvSpPr>
        <p:spPr>
          <a:xfrm>
            <a:off x="6226200" y="1825560"/>
            <a:ext cx="5131080" cy="4350960"/>
          </a:xfrm>
          <a:prstGeom prst="rect">
            <a:avLst/>
          </a:prstGeom>
        </p:spPr>
        <p:txBody>
          <a:bodyPr lIns="0" rIns="0" tIns="0" bIns="0">
            <a:normAutofit/>
          </a:bodyPr>
          <a:p>
            <a:endParaRPr b="0" lang="fr-FR" sz="2800" spc="-1" strike="noStrike">
              <a:solidFill>
                <a:srgbClr val="000000"/>
              </a:solidFill>
              <a:latin typeface="Calibri"/>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838080" y="365040"/>
            <a:ext cx="10515240" cy="1325160"/>
          </a:xfrm>
          <a:prstGeom prst="rect">
            <a:avLst/>
          </a:prstGeom>
        </p:spPr>
        <p:txBody>
          <a:bodyPr lIns="0" rIns="0" tIns="0" bIns="0" anchor="ctr"/>
          <a:p>
            <a:endParaRPr b="0" lang="fr-FR" sz="1800" spc="-1" strike="noStrike">
              <a:solidFill>
                <a:srgbClr val="000000"/>
              </a:solidFill>
              <a:latin typeface="Calibri"/>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838080" y="365040"/>
            <a:ext cx="10515240" cy="6144120"/>
          </a:xfrm>
          <a:prstGeom prst="rect">
            <a:avLst/>
          </a:prstGeom>
        </p:spPr>
        <p:txBody>
          <a:bodyPr lIns="0" rIns="0" tIns="0" bIns="0" anchor="ctr"/>
          <a:p>
            <a:pPr algn="ctr"/>
            <a:endParaRPr b="0" lang="fr-FR"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838080" y="365040"/>
            <a:ext cx="10515240" cy="1325160"/>
          </a:xfrm>
          <a:prstGeom prst="rect">
            <a:avLst/>
          </a:prstGeom>
        </p:spPr>
        <p:txBody>
          <a:bodyPr lIns="0" rIns="0" tIns="0" bIns="0" anchor="ctr"/>
          <a:p>
            <a:endParaRPr b="0" lang="fr-FR" sz="1800" spc="-1" strike="noStrike">
              <a:solidFill>
                <a:srgbClr val="000000"/>
              </a:solidFill>
              <a:latin typeface="Calibri"/>
            </a:endParaRPr>
          </a:p>
        </p:txBody>
      </p:sp>
      <p:sp>
        <p:nvSpPr>
          <p:cNvPr id="56" name="PlaceHolder 2"/>
          <p:cNvSpPr>
            <a:spLocks noGrp="1"/>
          </p:cNvSpPr>
          <p:nvPr>
            <p:ph type="body"/>
          </p:nvPr>
        </p:nvSpPr>
        <p:spPr>
          <a:xfrm>
            <a:off x="838080" y="1825560"/>
            <a:ext cx="5131080" cy="2075040"/>
          </a:xfrm>
          <a:prstGeom prst="rect">
            <a:avLst/>
          </a:prstGeom>
        </p:spPr>
        <p:txBody>
          <a:bodyPr lIns="0" rIns="0" tIns="0" bIns="0">
            <a:normAutofit/>
          </a:bodyPr>
          <a:p>
            <a:endParaRPr b="0" lang="fr-FR" sz="2800" spc="-1" strike="noStrike">
              <a:solidFill>
                <a:srgbClr val="000000"/>
              </a:solidFill>
              <a:latin typeface="Calibri"/>
            </a:endParaRPr>
          </a:p>
        </p:txBody>
      </p:sp>
      <p:sp>
        <p:nvSpPr>
          <p:cNvPr id="57" name="PlaceHolder 3"/>
          <p:cNvSpPr>
            <a:spLocks noGrp="1"/>
          </p:cNvSpPr>
          <p:nvPr>
            <p:ph type="body"/>
          </p:nvPr>
        </p:nvSpPr>
        <p:spPr>
          <a:xfrm>
            <a:off x="6226200" y="1825560"/>
            <a:ext cx="5131080" cy="4350960"/>
          </a:xfrm>
          <a:prstGeom prst="rect">
            <a:avLst/>
          </a:prstGeom>
        </p:spPr>
        <p:txBody>
          <a:bodyPr lIns="0" rIns="0" tIns="0" bIns="0">
            <a:normAutofit/>
          </a:bodyPr>
          <a:p>
            <a:endParaRPr b="0" lang="fr-FR" sz="2800" spc="-1" strike="noStrike">
              <a:solidFill>
                <a:srgbClr val="000000"/>
              </a:solidFill>
              <a:latin typeface="Calibri"/>
            </a:endParaRPr>
          </a:p>
        </p:txBody>
      </p:sp>
      <p:sp>
        <p:nvSpPr>
          <p:cNvPr id="58" name="PlaceHolder 4"/>
          <p:cNvSpPr>
            <a:spLocks noGrp="1"/>
          </p:cNvSpPr>
          <p:nvPr>
            <p:ph type="body"/>
          </p:nvPr>
        </p:nvSpPr>
        <p:spPr>
          <a:xfrm>
            <a:off x="838080" y="4098240"/>
            <a:ext cx="5131080" cy="2075040"/>
          </a:xfrm>
          <a:prstGeom prst="rect">
            <a:avLst/>
          </a:prstGeom>
        </p:spPr>
        <p:txBody>
          <a:bodyPr lIns="0" rIns="0" tIns="0" bIns="0">
            <a:normAutofit/>
          </a:bodyPr>
          <a:p>
            <a:endParaRPr b="0" lang="fr-FR" sz="2800" spc="-1" strike="noStrike">
              <a:solidFill>
                <a:srgbClr val="000000"/>
              </a:solid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160"/>
          </a:xfrm>
          <a:prstGeom prst="rect">
            <a:avLst/>
          </a:prstGeom>
        </p:spPr>
        <p:txBody>
          <a:bodyPr lIns="0" rIns="0" tIns="0" bIns="0" anchor="ctr"/>
          <a:p>
            <a:endParaRPr b="0" lang="fr-FR" sz="1800" spc="-1" strike="noStrike">
              <a:solidFill>
                <a:srgbClr val="000000"/>
              </a:solidFill>
              <a:latin typeface="Calibri"/>
            </a:endParaRPr>
          </a:p>
        </p:txBody>
      </p:sp>
      <p:sp>
        <p:nvSpPr>
          <p:cNvPr id="6" name="PlaceHolder 2"/>
          <p:cNvSpPr>
            <a:spLocks noGrp="1"/>
          </p:cNvSpPr>
          <p:nvPr>
            <p:ph type="subTitle"/>
          </p:nvPr>
        </p:nvSpPr>
        <p:spPr>
          <a:xfrm>
            <a:off x="838080" y="1825560"/>
            <a:ext cx="10515240" cy="4350960"/>
          </a:xfrm>
          <a:prstGeom prst="rect">
            <a:avLst/>
          </a:prstGeom>
        </p:spPr>
        <p:txBody>
          <a:bodyPr lIns="0" rIns="0" tIns="0" bIns="0" anchor="ctr"/>
          <a:p>
            <a:pPr algn="ctr"/>
            <a:endParaRPr b="0" lang="fr-FR"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838080" y="365040"/>
            <a:ext cx="10515240" cy="1325160"/>
          </a:xfrm>
          <a:prstGeom prst="rect">
            <a:avLst/>
          </a:prstGeom>
        </p:spPr>
        <p:txBody>
          <a:bodyPr lIns="0" rIns="0" tIns="0" bIns="0" anchor="ctr"/>
          <a:p>
            <a:endParaRPr b="0" lang="fr-FR" sz="1800" spc="-1" strike="noStrike">
              <a:solidFill>
                <a:srgbClr val="000000"/>
              </a:solidFill>
              <a:latin typeface="Calibri"/>
            </a:endParaRPr>
          </a:p>
        </p:txBody>
      </p:sp>
      <p:sp>
        <p:nvSpPr>
          <p:cNvPr id="60" name="PlaceHolder 2"/>
          <p:cNvSpPr>
            <a:spLocks noGrp="1"/>
          </p:cNvSpPr>
          <p:nvPr>
            <p:ph type="body"/>
          </p:nvPr>
        </p:nvSpPr>
        <p:spPr>
          <a:xfrm>
            <a:off x="838080" y="1825560"/>
            <a:ext cx="5131080" cy="4350960"/>
          </a:xfrm>
          <a:prstGeom prst="rect">
            <a:avLst/>
          </a:prstGeom>
        </p:spPr>
        <p:txBody>
          <a:bodyPr lIns="0" rIns="0" tIns="0" bIns="0">
            <a:normAutofit/>
          </a:bodyPr>
          <a:p>
            <a:endParaRPr b="0" lang="fr-FR" sz="2800" spc="-1" strike="noStrike">
              <a:solidFill>
                <a:srgbClr val="000000"/>
              </a:solidFill>
              <a:latin typeface="Calibri"/>
            </a:endParaRPr>
          </a:p>
        </p:txBody>
      </p:sp>
      <p:sp>
        <p:nvSpPr>
          <p:cNvPr id="61" name="PlaceHolder 3"/>
          <p:cNvSpPr>
            <a:spLocks noGrp="1"/>
          </p:cNvSpPr>
          <p:nvPr>
            <p:ph type="body"/>
          </p:nvPr>
        </p:nvSpPr>
        <p:spPr>
          <a:xfrm>
            <a:off x="6226200" y="1825560"/>
            <a:ext cx="5131080" cy="2075040"/>
          </a:xfrm>
          <a:prstGeom prst="rect">
            <a:avLst/>
          </a:prstGeom>
        </p:spPr>
        <p:txBody>
          <a:bodyPr lIns="0" rIns="0" tIns="0" bIns="0">
            <a:normAutofit/>
          </a:bodyPr>
          <a:p>
            <a:endParaRPr b="0" lang="fr-FR" sz="2800" spc="-1" strike="noStrike">
              <a:solidFill>
                <a:srgbClr val="000000"/>
              </a:solidFill>
              <a:latin typeface="Calibri"/>
            </a:endParaRPr>
          </a:p>
        </p:txBody>
      </p:sp>
      <p:sp>
        <p:nvSpPr>
          <p:cNvPr id="62" name="PlaceHolder 4"/>
          <p:cNvSpPr>
            <a:spLocks noGrp="1"/>
          </p:cNvSpPr>
          <p:nvPr>
            <p:ph type="body"/>
          </p:nvPr>
        </p:nvSpPr>
        <p:spPr>
          <a:xfrm>
            <a:off x="6226200" y="4098240"/>
            <a:ext cx="5131080" cy="2075040"/>
          </a:xfrm>
          <a:prstGeom prst="rect">
            <a:avLst/>
          </a:prstGeom>
        </p:spPr>
        <p:txBody>
          <a:bodyPr lIns="0" rIns="0" tIns="0" bIns="0">
            <a:normAutofit/>
          </a:bodyPr>
          <a:p>
            <a:endParaRPr b="0" lang="fr-FR" sz="2800" spc="-1" strike="noStrike">
              <a:solidFill>
                <a:srgbClr val="000000"/>
              </a:solidFill>
              <a:latin typeface="Calibri"/>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838080" y="365040"/>
            <a:ext cx="10515240" cy="1325160"/>
          </a:xfrm>
          <a:prstGeom prst="rect">
            <a:avLst/>
          </a:prstGeom>
        </p:spPr>
        <p:txBody>
          <a:bodyPr lIns="0" rIns="0" tIns="0" bIns="0" anchor="ctr"/>
          <a:p>
            <a:endParaRPr b="0" lang="fr-FR" sz="1800" spc="-1" strike="noStrike">
              <a:solidFill>
                <a:srgbClr val="000000"/>
              </a:solidFill>
              <a:latin typeface="Calibri"/>
            </a:endParaRPr>
          </a:p>
        </p:txBody>
      </p:sp>
      <p:sp>
        <p:nvSpPr>
          <p:cNvPr id="64" name="PlaceHolder 2"/>
          <p:cNvSpPr>
            <a:spLocks noGrp="1"/>
          </p:cNvSpPr>
          <p:nvPr>
            <p:ph type="body"/>
          </p:nvPr>
        </p:nvSpPr>
        <p:spPr>
          <a:xfrm>
            <a:off x="838080" y="1825560"/>
            <a:ext cx="5131080" cy="2075040"/>
          </a:xfrm>
          <a:prstGeom prst="rect">
            <a:avLst/>
          </a:prstGeom>
        </p:spPr>
        <p:txBody>
          <a:bodyPr lIns="0" rIns="0" tIns="0" bIns="0">
            <a:normAutofit/>
          </a:bodyPr>
          <a:p>
            <a:endParaRPr b="0" lang="fr-FR" sz="2800" spc="-1" strike="noStrike">
              <a:solidFill>
                <a:srgbClr val="000000"/>
              </a:solidFill>
              <a:latin typeface="Calibri"/>
            </a:endParaRPr>
          </a:p>
        </p:txBody>
      </p:sp>
      <p:sp>
        <p:nvSpPr>
          <p:cNvPr id="65" name="PlaceHolder 3"/>
          <p:cNvSpPr>
            <a:spLocks noGrp="1"/>
          </p:cNvSpPr>
          <p:nvPr>
            <p:ph type="body"/>
          </p:nvPr>
        </p:nvSpPr>
        <p:spPr>
          <a:xfrm>
            <a:off x="6226200" y="1825560"/>
            <a:ext cx="5131080" cy="2075040"/>
          </a:xfrm>
          <a:prstGeom prst="rect">
            <a:avLst/>
          </a:prstGeom>
        </p:spPr>
        <p:txBody>
          <a:bodyPr lIns="0" rIns="0" tIns="0" bIns="0">
            <a:normAutofit/>
          </a:bodyPr>
          <a:p>
            <a:endParaRPr b="0" lang="fr-FR" sz="2800" spc="-1" strike="noStrike">
              <a:solidFill>
                <a:srgbClr val="000000"/>
              </a:solidFill>
              <a:latin typeface="Calibri"/>
            </a:endParaRPr>
          </a:p>
        </p:txBody>
      </p:sp>
      <p:sp>
        <p:nvSpPr>
          <p:cNvPr id="66" name="PlaceHolder 4"/>
          <p:cNvSpPr>
            <a:spLocks noGrp="1"/>
          </p:cNvSpPr>
          <p:nvPr>
            <p:ph type="body"/>
          </p:nvPr>
        </p:nvSpPr>
        <p:spPr>
          <a:xfrm>
            <a:off x="838080" y="4098240"/>
            <a:ext cx="10515240" cy="2075040"/>
          </a:xfrm>
          <a:prstGeom prst="rect">
            <a:avLst/>
          </a:prstGeom>
        </p:spPr>
        <p:txBody>
          <a:bodyPr lIns="0" rIns="0" tIns="0" bIns="0">
            <a:normAutofit/>
          </a:bodyPr>
          <a:p>
            <a:endParaRPr b="0" lang="fr-FR" sz="2800" spc="-1" strike="noStrike">
              <a:solidFill>
                <a:srgbClr val="000000"/>
              </a:solidFill>
              <a:latin typeface="Calibri"/>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838080" y="365040"/>
            <a:ext cx="10515240" cy="1325160"/>
          </a:xfrm>
          <a:prstGeom prst="rect">
            <a:avLst/>
          </a:prstGeom>
        </p:spPr>
        <p:txBody>
          <a:bodyPr lIns="0" rIns="0" tIns="0" bIns="0" anchor="ctr"/>
          <a:p>
            <a:endParaRPr b="0" lang="fr-FR" sz="1800" spc="-1" strike="noStrike">
              <a:solidFill>
                <a:srgbClr val="000000"/>
              </a:solidFill>
              <a:latin typeface="Calibri"/>
            </a:endParaRPr>
          </a:p>
        </p:txBody>
      </p:sp>
      <p:sp>
        <p:nvSpPr>
          <p:cNvPr id="68" name="PlaceHolder 2"/>
          <p:cNvSpPr>
            <a:spLocks noGrp="1"/>
          </p:cNvSpPr>
          <p:nvPr>
            <p:ph type="body"/>
          </p:nvPr>
        </p:nvSpPr>
        <p:spPr>
          <a:xfrm>
            <a:off x="838080" y="1825560"/>
            <a:ext cx="10515240" cy="2075040"/>
          </a:xfrm>
          <a:prstGeom prst="rect">
            <a:avLst/>
          </a:prstGeom>
        </p:spPr>
        <p:txBody>
          <a:bodyPr lIns="0" rIns="0" tIns="0" bIns="0">
            <a:normAutofit/>
          </a:bodyPr>
          <a:p>
            <a:endParaRPr b="0" lang="fr-FR" sz="2800" spc="-1" strike="noStrike">
              <a:solidFill>
                <a:srgbClr val="000000"/>
              </a:solidFill>
              <a:latin typeface="Calibri"/>
            </a:endParaRPr>
          </a:p>
        </p:txBody>
      </p:sp>
      <p:sp>
        <p:nvSpPr>
          <p:cNvPr id="69" name="PlaceHolder 3"/>
          <p:cNvSpPr>
            <a:spLocks noGrp="1"/>
          </p:cNvSpPr>
          <p:nvPr>
            <p:ph type="body"/>
          </p:nvPr>
        </p:nvSpPr>
        <p:spPr>
          <a:xfrm>
            <a:off x="838080" y="4098240"/>
            <a:ext cx="10515240" cy="2075040"/>
          </a:xfrm>
          <a:prstGeom prst="rect">
            <a:avLst/>
          </a:prstGeom>
        </p:spPr>
        <p:txBody>
          <a:bodyPr lIns="0" rIns="0" tIns="0" bIns="0">
            <a:normAutofit/>
          </a:bodyPr>
          <a:p>
            <a:endParaRPr b="0" lang="fr-FR" sz="2800" spc="-1" strike="noStrike">
              <a:solidFill>
                <a:srgbClr val="000000"/>
              </a:solidFill>
              <a:latin typeface="Calibri"/>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838080" y="365040"/>
            <a:ext cx="10515240" cy="1325160"/>
          </a:xfrm>
          <a:prstGeom prst="rect">
            <a:avLst/>
          </a:prstGeom>
        </p:spPr>
        <p:txBody>
          <a:bodyPr lIns="0" rIns="0" tIns="0" bIns="0" anchor="ctr"/>
          <a:p>
            <a:endParaRPr b="0" lang="fr-FR" sz="1800" spc="-1" strike="noStrike">
              <a:solidFill>
                <a:srgbClr val="000000"/>
              </a:solidFill>
              <a:latin typeface="Calibri"/>
            </a:endParaRPr>
          </a:p>
        </p:txBody>
      </p:sp>
      <p:sp>
        <p:nvSpPr>
          <p:cNvPr id="71" name="PlaceHolder 2"/>
          <p:cNvSpPr>
            <a:spLocks noGrp="1"/>
          </p:cNvSpPr>
          <p:nvPr>
            <p:ph type="body"/>
          </p:nvPr>
        </p:nvSpPr>
        <p:spPr>
          <a:xfrm>
            <a:off x="838080" y="1825560"/>
            <a:ext cx="5131080" cy="2075040"/>
          </a:xfrm>
          <a:prstGeom prst="rect">
            <a:avLst/>
          </a:prstGeom>
        </p:spPr>
        <p:txBody>
          <a:bodyPr lIns="0" rIns="0" tIns="0" bIns="0">
            <a:normAutofit/>
          </a:bodyPr>
          <a:p>
            <a:endParaRPr b="0" lang="fr-FR" sz="2800" spc="-1" strike="noStrike">
              <a:solidFill>
                <a:srgbClr val="000000"/>
              </a:solidFill>
              <a:latin typeface="Calibri"/>
            </a:endParaRPr>
          </a:p>
        </p:txBody>
      </p:sp>
      <p:sp>
        <p:nvSpPr>
          <p:cNvPr id="72" name="PlaceHolder 3"/>
          <p:cNvSpPr>
            <a:spLocks noGrp="1"/>
          </p:cNvSpPr>
          <p:nvPr>
            <p:ph type="body"/>
          </p:nvPr>
        </p:nvSpPr>
        <p:spPr>
          <a:xfrm>
            <a:off x="6226200" y="1825560"/>
            <a:ext cx="5131080" cy="2075040"/>
          </a:xfrm>
          <a:prstGeom prst="rect">
            <a:avLst/>
          </a:prstGeom>
        </p:spPr>
        <p:txBody>
          <a:bodyPr lIns="0" rIns="0" tIns="0" bIns="0">
            <a:normAutofit/>
          </a:bodyPr>
          <a:p>
            <a:endParaRPr b="0" lang="fr-FR" sz="2800" spc="-1" strike="noStrike">
              <a:solidFill>
                <a:srgbClr val="000000"/>
              </a:solidFill>
              <a:latin typeface="Calibri"/>
            </a:endParaRPr>
          </a:p>
        </p:txBody>
      </p:sp>
      <p:sp>
        <p:nvSpPr>
          <p:cNvPr id="73" name="PlaceHolder 4"/>
          <p:cNvSpPr>
            <a:spLocks noGrp="1"/>
          </p:cNvSpPr>
          <p:nvPr>
            <p:ph type="body"/>
          </p:nvPr>
        </p:nvSpPr>
        <p:spPr>
          <a:xfrm>
            <a:off x="838080" y="4098240"/>
            <a:ext cx="5131080" cy="2075040"/>
          </a:xfrm>
          <a:prstGeom prst="rect">
            <a:avLst/>
          </a:prstGeom>
        </p:spPr>
        <p:txBody>
          <a:bodyPr lIns="0" rIns="0" tIns="0" bIns="0">
            <a:normAutofit/>
          </a:bodyPr>
          <a:p>
            <a:endParaRPr b="0" lang="fr-FR" sz="2800" spc="-1" strike="noStrike">
              <a:solidFill>
                <a:srgbClr val="000000"/>
              </a:solidFill>
              <a:latin typeface="Calibri"/>
            </a:endParaRPr>
          </a:p>
        </p:txBody>
      </p:sp>
      <p:sp>
        <p:nvSpPr>
          <p:cNvPr id="74" name="PlaceHolder 5"/>
          <p:cNvSpPr>
            <a:spLocks noGrp="1"/>
          </p:cNvSpPr>
          <p:nvPr>
            <p:ph type="body"/>
          </p:nvPr>
        </p:nvSpPr>
        <p:spPr>
          <a:xfrm>
            <a:off x="6226200" y="4098240"/>
            <a:ext cx="5131080" cy="2075040"/>
          </a:xfrm>
          <a:prstGeom prst="rect">
            <a:avLst/>
          </a:prstGeom>
        </p:spPr>
        <p:txBody>
          <a:bodyPr lIns="0" rIns="0" tIns="0" bIns="0">
            <a:normAutofit/>
          </a:bodyPr>
          <a:p>
            <a:endParaRPr b="0" lang="fr-FR" sz="2800" spc="-1" strike="noStrike">
              <a:solidFill>
                <a:srgbClr val="000000"/>
              </a:solidFill>
              <a:latin typeface="Calibri"/>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838080" y="365040"/>
            <a:ext cx="10515240" cy="1325160"/>
          </a:xfrm>
          <a:prstGeom prst="rect">
            <a:avLst/>
          </a:prstGeom>
        </p:spPr>
        <p:txBody>
          <a:bodyPr lIns="0" rIns="0" tIns="0" bIns="0" anchor="ctr"/>
          <a:p>
            <a:endParaRPr b="0" lang="fr-FR" sz="1800" spc="-1" strike="noStrike">
              <a:solidFill>
                <a:srgbClr val="000000"/>
              </a:solidFill>
              <a:latin typeface="Calibri"/>
            </a:endParaRPr>
          </a:p>
        </p:txBody>
      </p:sp>
      <p:sp>
        <p:nvSpPr>
          <p:cNvPr id="76" name="PlaceHolder 2"/>
          <p:cNvSpPr>
            <a:spLocks noGrp="1"/>
          </p:cNvSpPr>
          <p:nvPr>
            <p:ph type="body"/>
          </p:nvPr>
        </p:nvSpPr>
        <p:spPr>
          <a:xfrm>
            <a:off x="838080" y="1825560"/>
            <a:ext cx="3385800" cy="2075040"/>
          </a:xfrm>
          <a:prstGeom prst="rect">
            <a:avLst/>
          </a:prstGeom>
        </p:spPr>
        <p:txBody>
          <a:bodyPr lIns="0" rIns="0" tIns="0" bIns="0">
            <a:normAutofit/>
          </a:bodyPr>
          <a:p>
            <a:endParaRPr b="0" lang="fr-FR" sz="2800" spc="-1" strike="noStrike">
              <a:solidFill>
                <a:srgbClr val="000000"/>
              </a:solidFill>
              <a:latin typeface="Calibri"/>
            </a:endParaRPr>
          </a:p>
        </p:txBody>
      </p:sp>
      <p:sp>
        <p:nvSpPr>
          <p:cNvPr id="77" name="PlaceHolder 3"/>
          <p:cNvSpPr>
            <a:spLocks noGrp="1"/>
          </p:cNvSpPr>
          <p:nvPr>
            <p:ph type="body"/>
          </p:nvPr>
        </p:nvSpPr>
        <p:spPr>
          <a:xfrm>
            <a:off x="4393440" y="1825560"/>
            <a:ext cx="3385800" cy="2075040"/>
          </a:xfrm>
          <a:prstGeom prst="rect">
            <a:avLst/>
          </a:prstGeom>
        </p:spPr>
        <p:txBody>
          <a:bodyPr lIns="0" rIns="0" tIns="0" bIns="0">
            <a:normAutofit/>
          </a:bodyPr>
          <a:p>
            <a:endParaRPr b="0" lang="fr-FR" sz="2800" spc="-1" strike="noStrike">
              <a:solidFill>
                <a:srgbClr val="000000"/>
              </a:solidFill>
              <a:latin typeface="Calibri"/>
            </a:endParaRPr>
          </a:p>
        </p:txBody>
      </p:sp>
      <p:sp>
        <p:nvSpPr>
          <p:cNvPr id="78" name="PlaceHolder 4"/>
          <p:cNvSpPr>
            <a:spLocks noGrp="1"/>
          </p:cNvSpPr>
          <p:nvPr>
            <p:ph type="body"/>
          </p:nvPr>
        </p:nvSpPr>
        <p:spPr>
          <a:xfrm>
            <a:off x="7949160" y="1825560"/>
            <a:ext cx="3385800" cy="2075040"/>
          </a:xfrm>
          <a:prstGeom prst="rect">
            <a:avLst/>
          </a:prstGeom>
        </p:spPr>
        <p:txBody>
          <a:bodyPr lIns="0" rIns="0" tIns="0" bIns="0">
            <a:normAutofit/>
          </a:bodyPr>
          <a:p>
            <a:endParaRPr b="0" lang="fr-FR" sz="2800" spc="-1" strike="noStrike">
              <a:solidFill>
                <a:srgbClr val="000000"/>
              </a:solidFill>
              <a:latin typeface="Calibri"/>
            </a:endParaRPr>
          </a:p>
        </p:txBody>
      </p:sp>
      <p:sp>
        <p:nvSpPr>
          <p:cNvPr id="79" name="PlaceHolder 5"/>
          <p:cNvSpPr>
            <a:spLocks noGrp="1"/>
          </p:cNvSpPr>
          <p:nvPr>
            <p:ph type="body"/>
          </p:nvPr>
        </p:nvSpPr>
        <p:spPr>
          <a:xfrm>
            <a:off x="838080" y="4098240"/>
            <a:ext cx="3385800" cy="2075040"/>
          </a:xfrm>
          <a:prstGeom prst="rect">
            <a:avLst/>
          </a:prstGeom>
        </p:spPr>
        <p:txBody>
          <a:bodyPr lIns="0" rIns="0" tIns="0" bIns="0">
            <a:normAutofit/>
          </a:bodyPr>
          <a:p>
            <a:endParaRPr b="0" lang="fr-FR" sz="2800" spc="-1" strike="noStrike">
              <a:solidFill>
                <a:srgbClr val="000000"/>
              </a:solidFill>
              <a:latin typeface="Calibri"/>
            </a:endParaRPr>
          </a:p>
        </p:txBody>
      </p:sp>
      <p:sp>
        <p:nvSpPr>
          <p:cNvPr id="80" name="PlaceHolder 6"/>
          <p:cNvSpPr>
            <a:spLocks noGrp="1"/>
          </p:cNvSpPr>
          <p:nvPr>
            <p:ph type="body"/>
          </p:nvPr>
        </p:nvSpPr>
        <p:spPr>
          <a:xfrm>
            <a:off x="4393440" y="4098240"/>
            <a:ext cx="3385800" cy="2075040"/>
          </a:xfrm>
          <a:prstGeom prst="rect">
            <a:avLst/>
          </a:prstGeom>
        </p:spPr>
        <p:txBody>
          <a:bodyPr lIns="0" rIns="0" tIns="0" bIns="0">
            <a:normAutofit/>
          </a:bodyPr>
          <a:p>
            <a:endParaRPr b="0" lang="fr-FR" sz="2800" spc="-1" strike="noStrike">
              <a:solidFill>
                <a:srgbClr val="000000"/>
              </a:solidFill>
              <a:latin typeface="Calibri"/>
            </a:endParaRPr>
          </a:p>
        </p:txBody>
      </p:sp>
      <p:sp>
        <p:nvSpPr>
          <p:cNvPr id="81" name="PlaceHolder 7"/>
          <p:cNvSpPr>
            <a:spLocks noGrp="1"/>
          </p:cNvSpPr>
          <p:nvPr>
            <p:ph type="body"/>
          </p:nvPr>
        </p:nvSpPr>
        <p:spPr>
          <a:xfrm>
            <a:off x="7949160" y="4098240"/>
            <a:ext cx="3385800" cy="2075040"/>
          </a:xfrm>
          <a:prstGeom prst="rect">
            <a:avLst/>
          </a:prstGeom>
        </p:spPr>
        <p:txBody>
          <a:bodyPr lIns="0" rIns="0" tIns="0" bIns="0">
            <a:normAutofit/>
          </a:bodyPr>
          <a:p>
            <a:endParaRPr b="0" lang="fr-FR" sz="2800" spc="-1" strike="noStrike">
              <a:solidFill>
                <a:srgbClr val="000000"/>
              </a:solidFill>
              <a:latin typeface="Calibri"/>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365040"/>
            <a:ext cx="10515240" cy="1325160"/>
          </a:xfrm>
          <a:prstGeom prst="rect">
            <a:avLst/>
          </a:prstGeom>
        </p:spPr>
        <p:txBody>
          <a:bodyPr lIns="0" rIns="0" tIns="0" bIns="0" anchor="ctr"/>
          <a:p>
            <a:endParaRPr b="0" lang="fr-FR" sz="1800" spc="-1" strike="noStrike">
              <a:solidFill>
                <a:srgbClr val="000000"/>
              </a:solidFill>
              <a:latin typeface="Calibri"/>
            </a:endParaRPr>
          </a:p>
        </p:txBody>
      </p:sp>
      <p:sp>
        <p:nvSpPr>
          <p:cNvPr id="8" name="PlaceHolder 2"/>
          <p:cNvSpPr>
            <a:spLocks noGrp="1"/>
          </p:cNvSpPr>
          <p:nvPr>
            <p:ph type="body"/>
          </p:nvPr>
        </p:nvSpPr>
        <p:spPr>
          <a:xfrm>
            <a:off x="838080" y="1825560"/>
            <a:ext cx="10515240" cy="4350960"/>
          </a:xfrm>
          <a:prstGeom prst="rect">
            <a:avLst/>
          </a:prstGeom>
        </p:spPr>
        <p:txBody>
          <a:bodyPr lIns="0" rIns="0" tIns="0" bIns="0">
            <a:normAutofit/>
          </a:bodyPr>
          <a:p>
            <a:endParaRPr b="0" lang="fr-FR" sz="2800" spc="-1" strike="noStrike">
              <a:solidFill>
                <a:srgbClr val="000000"/>
              </a:solid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365040"/>
            <a:ext cx="10515240" cy="1325160"/>
          </a:xfrm>
          <a:prstGeom prst="rect">
            <a:avLst/>
          </a:prstGeom>
        </p:spPr>
        <p:txBody>
          <a:bodyPr lIns="0" rIns="0" tIns="0" bIns="0" anchor="ctr"/>
          <a:p>
            <a:endParaRPr b="0" lang="fr-FR" sz="1800" spc="-1" strike="noStrike">
              <a:solidFill>
                <a:srgbClr val="000000"/>
              </a:solidFill>
              <a:latin typeface="Calibri"/>
            </a:endParaRPr>
          </a:p>
        </p:txBody>
      </p:sp>
      <p:sp>
        <p:nvSpPr>
          <p:cNvPr id="10" name="PlaceHolder 2"/>
          <p:cNvSpPr>
            <a:spLocks noGrp="1"/>
          </p:cNvSpPr>
          <p:nvPr>
            <p:ph type="body"/>
          </p:nvPr>
        </p:nvSpPr>
        <p:spPr>
          <a:xfrm>
            <a:off x="838080" y="1825560"/>
            <a:ext cx="5131080" cy="4350960"/>
          </a:xfrm>
          <a:prstGeom prst="rect">
            <a:avLst/>
          </a:prstGeom>
        </p:spPr>
        <p:txBody>
          <a:bodyPr lIns="0" rIns="0" tIns="0" bIns="0">
            <a:normAutofit/>
          </a:bodyPr>
          <a:p>
            <a:endParaRPr b="0" lang="fr-FR" sz="2800" spc="-1" strike="noStrike">
              <a:solidFill>
                <a:srgbClr val="000000"/>
              </a:solidFill>
              <a:latin typeface="Calibri"/>
            </a:endParaRPr>
          </a:p>
        </p:txBody>
      </p:sp>
      <p:sp>
        <p:nvSpPr>
          <p:cNvPr id="11" name="PlaceHolder 3"/>
          <p:cNvSpPr>
            <a:spLocks noGrp="1"/>
          </p:cNvSpPr>
          <p:nvPr>
            <p:ph type="body"/>
          </p:nvPr>
        </p:nvSpPr>
        <p:spPr>
          <a:xfrm>
            <a:off x="6226200" y="1825560"/>
            <a:ext cx="5131080" cy="4350960"/>
          </a:xfrm>
          <a:prstGeom prst="rect">
            <a:avLst/>
          </a:prstGeom>
        </p:spPr>
        <p:txBody>
          <a:bodyPr lIns="0" rIns="0" tIns="0" bIns="0">
            <a:normAutofit/>
          </a:bodyPr>
          <a:p>
            <a:endParaRPr b="0" lang="fr-FR" sz="2800" spc="-1" strike="noStrike">
              <a:solidFill>
                <a:srgbClr val="000000"/>
              </a:solid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38080" y="365040"/>
            <a:ext cx="10515240" cy="1325160"/>
          </a:xfrm>
          <a:prstGeom prst="rect">
            <a:avLst/>
          </a:prstGeom>
        </p:spPr>
        <p:txBody>
          <a:bodyPr lIns="0" rIns="0" tIns="0" bIns="0" anchor="ctr"/>
          <a:p>
            <a:endParaRPr b="0" lang="fr-FR" sz="1800" spc="-1" strike="noStrike">
              <a:solidFill>
                <a:srgbClr val="000000"/>
              </a:solidFill>
              <a:latin typeface="Calibri"/>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38080" y="365040"/>
            <a:ext cx="10515240" cy="6144120"/>
          </a:xfrm>
          <a:prstGeom prst="rect">
            <a:avLst/>
          </a:prstGeom>
        </p:spPr>
        <p:txBody>
          <a:bodyPr lIns="0" rIns="0" tIns="0" bIns="0" anchor="ctr"/>
          <a:p>
            <a:pPr algn="ctr"/>
            <a:endParaRPr b="0" lang="fr-FR"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38080" y="365040"/>
            <a:ext cx="10515240" cy="1325160"/>
          </a:xfrm>
          <a:prstGeom prst="rect">
            <a:avLst/>
          </a:prstGeom>
        </p:spPr>
        <p:txBody>
          <a:bodyPr lIns="0" rIns="0" tIns="0" bIns="0" anchor="ctr"/>
          <a:p>
            <a:endParaRPr b="0" lang="fr-FR" sz="1800" spc="-1" strike="noStrike">
              <a:solidFill>
                <a:srgbClr val="000000"/>
              </a:solidFill>
              <a:latin typeface="Calibri"/>
            </a:endParaRPr>
          </a:p>
        </p:txBody>
      </p:sp>
      <p:sp>
        <p:nvSpPr>
          <p:cNvPr id="15" name="PlaceHolder 2"/>
          <p:cNvSpPr>
            <a:spLocks noGrp="1"/>
          </p:cNvSpPr>
          <p:nvPr>
            <p:ph type="body"/>
          </p:nvPr>
        </p:nvSpPr>
        <p:spPr>
          <a:xfrm>
            <a:off x="838080" y="1825560"/>
            <a:ext cx="5131080" cy="2075040"/>
          </a:xfrm>
          <a:prstGeom prst="rect">
            <a:avLst/>
          </a:prstGeom>
        </p:spPr>
        <p:txBody>
          <a:bodyPr lIns="0" rIns="0" tIns="0" bIns="0">
            <a:normAutofit/>
          </a:bodyPr>
          <a:p>
            <a:endParaRPr b="0" lang="fr-FR" sz="2800" spc="-1" strike="noStrike">
              <a:solidFill>
                <a:srgbClr val="000000"/>
              </a:solidFill>
              <a:latin typeface="Calibri"/>
            </a:endParaRPr>
          </a:p>
        </p:txBody>
      </p:sp>
      <p:sp>
        <p:nvSpPr>
          <p:cNvPr id="16" name="PlaceHolder 3"/>
          <p:cNvSpPr>
            <a:spLocks noGrp="1"/>
          </p:cNvSpPr>
          <p:nvPr>
            <p:ph type="body"/>
          </p:nvPr>
        </p:nvSpPr>
        <p:spPr>
          <a:xfrm>
            <a:off x="6226200" y="1825560"/>
            <a:ext cx="5131080" cy="4350960"/>
          </a:xfrm>
          <a:prstGeom prst="rect">
            <a:avLst/>
          </a:prstGeom>
        </p:spPr>
        <p:txBody>
          <a:bodyPr lIns="0" rIns="0" tIns="0" bIns="0">
            <a:normAutofit/>
          </a:bodyPr>
          <a:p>
            <a:endParaRPr b="0" lang="fr-FR" sz="2800" spc="-1" strike="noStrike">
              <a:solidFill>
                <a:srgbClr val="000000"/>
              </a:solidFill>
              <a:latin typeface="Calibri"/>
            </a:endParaRPr>
          </a:p>
        </p:txBody>
      </p:sp>
      <p:sp>
        <p:nvSpPr>
          <p:cNvPr id="17" name="PlaceHolder 4"/>
          <p:cNvSpPr>
            <a:spLocks noGrp="1"/>
          </p:cNvSpPr>
          <p:nvPr>
            <p:ph type="body"/>
          </p:nvPr>
        </p:nvSpPr>
        <p:spPr>
          <a:xfrm>
            <a:off x="838080" y="4098240"/>
            <a:ext cx="5131080" cy="2075040"/>
          </a:xfrm>
          <a:prstGeom prst="rect">
            <a:avLst/>
          </a:prstGeom>
        </p:spPr>
        <p:txBody>
          <a:bodyPr lIns="0" rIns="0" tIns="0" bIns="0">
            <a:normAutofit/>
          </a:bodyPr>
          <a:p>
            <a:endParaRPr b="0" lang="fr-FR" sz="2800" spc="-1" strike="noStrike">
              <a:solidFill>
                <a:srgbClr val="000000"/>
              </a:solid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365040"/>
            <a:ext cx="10515240" cy="1325160"/>
          </a:xfrm>
          <a:prstGeom prst="rect">
            <a:avLst/>
          </a:prstGeom>
        </p:spPr>
        <p:txBody>
          <a:bodyPr lIns="0" rIns="0" tIns="0" bIns="0" anchor="ctr"/>
          <a:p>
            <a:endParaRPr b="0" lang="fr-FR" sz="1800" spc="-1" strike="noStrike">
              <a:solidFill>
                <a:srgbClr val="000000"/>
              </a:solidFill>
              <a:latin typeface="Calibri"/>
            </a:endParaRPr>
          </a:p>
        </p:txBody>
      </p:sp>
      <p:sp>
        <p:nvSpPr>
          <p:cNvPr id="19" name="PlaceHolder 2"/>
          <p:cNvSpPr>
            <a:spLocks noGrp="1"/>
          </p:cNvSpPr>
          <p:nvPr>
            <p:ph type="body"/>
          </p:nvPr>
        </p:nvSpPr>
        <p:spPr>
          <a:xfrm>
            <a:off x="838080" y="1825560"/>
            <a:ext cx="5131080" cy="4350960"/>
          </a:xfrm>
          <a:prstGeom prst="rect">
            <a:avLst/>
          </a:prstGeom>
        </p:spPr>
        <p:txBody>
          <a:bodyPr lIns="0" rIns="0" tIns="0" bIns="0">
            <a:normAutofit/>
          </a:bodyPr>
          <a:p>
            <a:endParaRPr b="0" lang="fr-FR" sz="2800" spc="-1" strike="noStrike">
              <a:solidFill>
                <a:srgbClr val="000000"/>
              </a:solidFill>
              <a:latin typeface="Calibri"/>
            </a:endParaRPr>
          </a:p>
        </p:txBody>
      </p:sp>
      <p:sp>
        <p:nvSpPr>
          <p:cNvPr id="20" name="PlaceHolder 3"/>
          <p:cNvSpPr>
            <a:spLocks noGrp="1"/>
          </p:cNvSpPr>
          <p:nvPr>
            <p:ph type="body"/>
          </p:nvPr>
        </p:nvSpPr>
        <p:spPr>
          <a:xfrm>
            <a:off x="6226200" y="1825560"/>
            <a:ext cx="5131080" cy="2075040"/>
          </a:xfrm>
          <a:prstGeom prst="rect">
            <a:avLst/>
          </a:prstGeom>
        </p:spPr>
        <p:txBody>
          <a:bodyPr lIns="0" rIns="0" tIns="0" bIns="0">
            <a:normAutofit/>
          </a:bodyPr>
          <a:p>
            <a:endParaRPr b="0" lang="fr-FR" sz="2800" spc="-1" strike="noStrike">
              <a:solidFill>
                <a:srgbClr val="000000"/>
              </a:solidFill>
              <a:latin typeface="Calibri"/>
            </a:endParaRPr>
          </a:p>
        </p:txBody>
      </p:sp>
      <p:sp>
        <p:nvSpPr>
          <p:cNvPr id="21" name="PlaceHolder 4"/>
          <p:cNvSpPr>
            <a:spLocks noGrp="1"/>
          </p:cNvSpPr>
          <p:nvPr>
            <p:ph type="body"/>
          </p:nvPr>
        </p:nvSpPr>
        <p:spPr>
          <a:xfrm>
            <a:off x="6226200" y="4098240"/>
            <a:ext cx="5131080" cy="2075040"/>
          </a:xfrm>
          <a:prstGeom prst="rect">
            <a:avLst/>
          </a:prstGeom>
        </p:spPr>
        <p:txBody>
          <a:bodyPr lIns="0" rIns="0" tIns="0" bIns="0">
            <a:normAutofit/>
          </a:bodyPr>
          <a:p>
            <a:endParaRPr b="0" lang="fr-FR" sz="2800" spc="-1" strike="noStrike">
              <a:solidFill>
                <a:srgbClr val="000000"/>
              </a:solid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365040"/>
            <a:ext cx="10515240" cy="1325160"/>
          </a:xfrm>
          <a:prstGeom prst="rect">
            <a:avLst/>
          </a:prstGeom>
        </p:spPr>
        <p:txBody>
          <a:bodyPr lIns="0" rIns="0" tIns="0" bIns="0" anchor="ctr"/>
          <a:p>
            <a:endParaRPr b="0" lang="fr-FR" sz="1800" spc="-1" strike="noStrike">
              <a:solidFill>
                <a:srgbClr val="000000"/>
              </a:solidFill>
              <a:latin typeface="Calibri"/>
            </a:endParaRPr>
          </a:p>
        </p:txBody>
      </p:sp>
      <p:sp>
        <p:nvSpPr>
          <p:cNvPr id="23" name="PlaceHolder 2"/>
          <p:cNvSpPr>
            <a:spLocks noGrp="1"/>
          </p:cNvSpPr>
          <p:nvPr>
            <p:ph type="body"/>
          </p:nvPr>
        </p:nvSpPr>
        <p:spPr>
          <a:xfrm>
            <a:off x="838080" y="1825560"/>
            <a:ext cx="5131080" cy="2075040"/>
          </a:xfrm>
          <a:prstGeom prst="rect">
            <a:avLst/>
          </a:prstGeom>
        </p:spPr>
        <p:txBody>
          <a:bodyPr lIns="0" rIns="0" tIns="0" bIns="0">
            <a:normAutofit/>
          </a:bodyPr>
          <a:p>
            <a:endParaRPr b="0" lang="fr-FR" sz="2800" spc="-1" strike="noStrike">
              <a:solidFill>
                <a:srgbClr val="000000"/>
              </a:solidFill>
              <a:latin typeface="Calibri"/>
            </a:endParaRPr>
          </a:p>
        </p:txBody>
      </p:sp>
      <p:sp>
        <p:nvSpPr>
          <p:cNvPr id="24" name="PlaceHolder 3"/>
          <p:cNvSpPr>
            <a:spLocks noGrp="1"/>
          </p:cNvSpPr>
          <p:nvPr>
            <p:ph type="body"/>
          </p:nvPr>
        </p:nvSpPr>
        <p:spPr>
          <a:xfrm>
            <a:off x="6226200" y="1825560"/>
            <a:ext cx="5131080" cy="2075040"/>
          </a:xfrm>
          <a:prstGeom prst="rect">
            <a:avLst/>
          </a:prstGeom>
        </p:spPr>
        <p:txBody>
          <a:bodyPr lIns="0" rIns="0" tIns="0" bIns="0">
            <a:normAutofit/>
          </a:bodyPr>
          <a:p>
            <a:endParaRPr b="0" lang="fr-FR" sz="2800" spc="-1" strike="noStrike">
              <a:solidFill>
                <a:srgbClr val="000000"/>
              </a:solidFill>
              <a:latin typeface="Calibri"/>
            </a:endParaRPr>
          </a:p>
        </p:txBody>
      </p:sp>
      <p:sp>
        <p:nvSpPr>
          <p:cNvPr id="25" name="PlaceHolder 4"/>
          <p:cNvSpPr>
            <a:spLocks noGrp="1"/>
          </p:cNvSpPr>
          <p:nvPr>
            <p:ph type="body"/>
          </p:nvPr>
        </p:nvSpPr>
        <p:spPr>
          <a:xfrm>
            <a:off x="838080" y="4098240"/>
            <a:ext cx="10515240" cy="2075040"/>
          </a:xfrm>
          <a:prstGeom prst="rect">
            <a:avLst/>
          </a:prstGeom>
        </p:spPr>
        <p:txBody>
          <a:bodyPr lIns="0" rIns="0" tIns="0" bIns="0">
            <a:normAutofit/>
          </a:bodyPr>
          <a:p>
            <a:endParaRPr b="0" lang="fr-FR" sz="2800" spc="-1" strike="noStrike">
              <a:solidFill>
                <a:srgbClr val="000000"/>
              </a:solid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3640" cy="2387160"/>
          </a:xfrm>
          <a:prstGeom prst="rect">
            <a:avLst/>
          </a:prstGeom>
        </p:spPr>
        <p:txBody>
          <a:bodyPr anchor="b"/>
          <a:p>
            <a:pPr algn="ctr">
              <a:lnSpc>
                <a:spcPct val="90000"/>
              </a:lnSpc>
            </a:pPr>
            <a:r>
              <a:rPr b="0" lang="fr-FR" sz="6000" spc="-1" strike="noStrike">
                <a:solidFill>
                  <a:srgbClr val="000000"/>
                </a:solidFill>
                <a:latin typeface="Calibri Light"/>
              </a:rPr>
              <a:t>Modifiez le style du titre</a:t>
            </a:r>
            <a:endParaRPr b="0" lang="fr-FR" sz="6000" spc="-1" strike="noStrike">
              <a:solidFill>
                <a:srgbClr val="000000"/>
              </a:solidFill>
              <a:latin typeface="Calibri"/>
            </a:endParaRPr>
          </a:p>
        </p:txBody>
      </p:sp>
      <p:sp>
        <p:nvSpPr>
          <p:cNvPr id="1" name="PlaceHolder 2"/>
          <p:cNvSpPr>
            <a:spLocks noGrp="1"/>
          </p:cNvSpPr>
          <p:nvPr>
            <p:ph type="dt"/>
          </p:nvPr>
        </p:nvSpPr>
        <p:spPr>
          <a:xfrm>
            <a:off x="838080" y="6356520"/>
            <a:ext cx="2742840" cy="364680"/>
          </a:xfrm>
          <a:prstGeom prst="rect">
            <a:avLst/>
          </a:prstGeom>
        </p:spPr>
        <p:txBody>
          <a:bodyPr anchor="ctr"/>
          <a:p>
            <a:pPr>
              <a:lnSpc>
                <a:spcPct val="100000"/>
              </a:lnSpc>
            </a:pPr>
            <a:fld id="{EDD8EB82-6D1B-405E-A7B1-F559F0DAB0E0}" type="datetime">
              <a:rPr b="0" lang="fr-FR" sz="1200" spc="-1" strike="noStrike">
                <a:solidFill>
                  <a:srgbClr val="8b8b8b"/>
                </a:solidFill>
                <a:latin typeface="Calibri"/>
              </a:rPr>
              <a:t>12/03/2021</a:t>
            </a:fld>
            <a:endParaRPr b="0" lang="fr-FR" sz="1200" spc="-1" strike="noStrike">
              <a:latin typeface="Times New Roman"/>
            </a:endParaRPr>
          </a:p>
        </p:txBody>
      </p:sp>
      <p:sp>
        <p:nvSpPr>
          <p:cNvPr id="2" name="PlaceHolder 3"/>
          <p:cNvSpPr>
            <a:spLocks noGrp="1"/>
          </p:cNvSpPr>
          <p:nvPr>
            <p:ph type="ftr"/>
          </p:nvPr>
        </p:nvSpPr>
        <p:spPr>
          <a:xfrm>
            <a:off x="4038480" y="6356520"/>
            <a:ext cx="4114440" cy="364680"/>
          </a:xfrm>
          <a:prstGeom prst="rect">
            <a:avLst/>
          </a:prstGeom>
        </p:spPr>
        <p:txBody>
          <a:bodyPr anchor="ctr"/>
          <a:p>
            <a:endParaRPr b="0" lang="fr-FR" sz="2400" spc="-1" strike="noStrike">
              <a:latin typeface="Times New Roman"/>
            </a:endParaRPr>
          </a:p>
        </p:txBody>
      </p:sp>
      <p:sp>
        <p:nvSpPr>
          <p:cNvPr id="3" name="PlaceHolder 4"/>
          <p:cNvSpPr>
            <a:spLocks noGrp="1"/>
          </p:cNvSpPr>
          <p:nvPr>
            <p:ph type="sldNum"/>
          </p:nvPr>
        </p:nvSpPr>
        <p:spPr>
          <a:xfrm>
            <a:off x="8610480" y="6356520"/>
            <a:ext cx="2742840" cy="364680"/>
          </a:xfrm>
          <a:prstGeom prst="rect">
            <a:avLst/>
          </a:prstGeom>
        </p:spPr>
        <p:txBody>
          <a:bodyPr anchor="ctr"/>
          <a:p>
            <a:pPr algn="r">
              <a:lnSpc>
                <a:spcPct val="100000"/>
              </a:lnSpc>
            </a:pPr>
            <a:fld id="{1E2F6551-0795-4369-9630-0248FEB0463E}" type="slidenum">
              <a:rPr b="0" lang="fr-FR" sz="1200" spc="-1" strike="noStrike">
                <a:solidFill>
                  <a:srgbClr val="8b8b8b"/>
                </a:solidFill>
                <a:latin typeface="Calibri"/>
              </a:rPr>
              <a:t>&lt;numéro&gt;</a:t>
            </a:fld>
            <a:endParaRPr b="0" lang="fr-FR" sz="1200" spc="-1" strike="noStrike">
              <a:latin typeface="Times New Roman"/>
            </a:endParaRPr>
          </a:p>
        </p:txBody>
      </p:sp>
      <p:sp>
        <p:nvSpPr>
          <p:cNvPr id="4" name="PlaceHolder 5"/>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r-FR" sz="2800" spc="-1" strike="noStrike">
                <a:solidFill>
                  <a:srgbClr val="000000"/>
                </a:solidFill>
                <a:latin typeface="Calibri"/>
              </a:rPr>
              <a:t>Cliquez pour éditer le format du plan de texte</a:t>
            </a:r>
            <a:endParaRPr b="0" lang="fr-FR" sz="2800" spc="-1" strike="noStrike">
              <a:solidFill>
                <a:srgbClr val="000000"/>
              </a:solidFill>
              <a:latin typeface="Calibri"/>
            </a:endParaRPr>
          </a:p>
          <a:p>
            <a:pPr lvl="1" marL="864000" indent="-324000">
              <a:spcBef>
                <a:spcPts val="1134"/>
              </a:spcBef>
              <a:buClr>
                <a:srgbClr val="000000"/>
              </a:buClr>
              <a:buSzPct val="75000"/>
              <a:buFont typeface="Symbol" charset="2"/>
              <a:buChar char=""/>
            </a:pPr>
            <a:r>
              <a:rPr b="0" lang="fr-FR" sz="2000" spc="-1" strike="noStrike">
                <a:solidFill>
                  <a:srgbClr val="000000"/>
                </a:solidFill>
                <a:latin typeface="Calibri"/>
              </a:rPr>
              <a:t>Second niveau de plan</a:t>
            </a:r>
            <a:endParaRPr b="0" lang="fr-FR" sz="2000" spc="-1" strike="noStrike">
              <a:solidFill>
                <a:srgbClr val="000000"/>
              </a:solidFill>
              <a:latin typeface="Calibri"/>
            </a:endParaRPr>
          </a:p>
          <a:p>
            <a:pPr lvl="2" marL="1296000" indent="-288000">
              <a:spcBef>
                <a:spcPts val="850"/>
              </a:spcBef>
              <a:buClr>
                <a:srgbClr val="000000"/>
              </a:buClr>
              <a:buSzPct val="45000"/>
              <a:buFont typeface="Wingdings" charset="2"/>
              <a:buChar char=""/>
            </a:pPr>
            <a:r>
              <a:rPr b="0" lang="fr-FR" sz="1800" spc="-1" strike="noStrike">
                <a:solidFill>
                  <a:srgbClr val="000000"/>
                </a:solidFill>
                <a:latin typeface="Calibri"/>
              </a:rPr>
              <a:t>Troisième niveau de plan</a:t>
            </a:r>
            <a:endParaRPr b="0" lang="fr-FR" sz="1800" spc="-1" strike="noStrike">
              <a:solidFill>
                <a:srgbClr val="000000"/>
              </a:solidFill>
              <a:latin typeface="Calibri"/>
            </a:endParaRPr>
          </a:p>
          <a:p>
            <a:pPr lvl="3" marL="1728000" indent="-216000">
              <a:spcBef>
                <a:spcPts val="567"/>
              </a:spcBef>
              <a:buClr>
                <a:srgbClr val="000000"/>
              </a:buClr>
              <a:buSzPct val="75000"/>
              <a:buFont typeface="Symbol" charset="2"/>
              <a:buChar char=""/>
            </a:pPr>
            <a:r>
              <a:rPr b="0" lang="fr-FR" sz="1800" spc="-1" strike="noStrike">
                <a:solidFill>
                  <a:srgbClr val="000000"/>
                </a:solidFill>
                <a:latin typeface="Calibri"/>
              </a:rPr>
              <a:t>Quatrième niveau de plan</a:t>
            </a:r>
            <a:endParaRPr b="0" lang="fr-FR" sz="1800" spc="-1" strike="noStrike">
              <a:solidFill>
                <a:srgbClr val="000000"/>
              </a:solidFill>
              <a:latin typeface="Calibri"/>
            </a:endParaRPr>
          </a:p>
          <a:p>
            <a:pPr lvl="4" marL="2160000" indent="-216000">
              <a:spcBef>
                <a:spcPts val="283"/>
              </a:spcBef>
              <a:buClr>
                <a:srgbClr val="000000"/>
              </a:buClr>
              <a:buSzPct val="45000"/>
              <a:buFont typeface="Wingdings" charset="2"/>
              <a:buChar char=""/>
            </a:pPr>
            <a:r>
              <a:rPr b="0" lang="fr-FR" sz="2000" spc="-1" strike="noStrike">
                <a:solidFill>
                  <a:srgbClr val="000000"/>
                </a:solidFill>
                <a:latin typeface="Calibri"/>
              </a:rPr>
              <a:t>Cinquième niveau de plan</a:t>
            </a:r>
            <a:endParaRPr b="0" lang="fr-FR" sz="2000" spc="-1" strike="noStrike">
              <a:solidFill>
                <a:srgbClr val="000000"/>
              </a:solidFill>
              <a:latin typeface="Calibri"/>
            </a:endParaRPr>
          </a:p>
          <a:p>
            <a:pPr lvl="5" marL="2592000" indent="-216000">
              <a:spcBef>
                <a:spcPts val="283"/>
              </a:spcBef>
              <a:buClr>
                <a:srgbClr val="000000"/>
              </a:buClr>
              <a:buSzPct val="45000"/>
              <a:buFont typeface="Wingdings" charset="2"/>
              <a:buChar char=""/>
            </a:pPr>
            <a:r>
              <a:rPr b="0" lang="fr-FR" sz="2000" spc="-1" strike="noStrike">
                <a:solidFill>
                  <a:srgbClr val="000000"/>
                </a:solidFill>
                <a:latin typeface="Calibri"/>
              </a:rPr>
              <a:t>Sixième niveau de plan</a:t>
            </a:r>
            <a:endParaRPr b="0" lang="fr-FR" sz="2000" spc="-1" strike="noStrike">
              <a:solidFill>
                <a:srgbClr val="000000"/>
              </a:solidFill>
              <a:latin typeface="Calibri"/>
            </a:endParaRPr>
          </a:p>
          <a:p>
            <a:pPr lvl="6" marL="3024000" indent="-216000">
              <a:spcBef>
                <a:spcPts val="283"/>
              </a:spcBef>
              <a:buClr>
                <a:srgbClr val="000000"/>
              </a:buClr>
              <a:buSzPct val="45000"/>
              <a:buFont typeface="Wingdings" charset="2"/>
              <a:buChar char=""/>
            </a:pPr>
            <a:r>
              <a:rPr b="0" lang="fr-FR" sz="2000" spc="-1" strike="noStrike">
                <a:solidFill>
                  <a:srgbClr val="000000"/>
                </a:solidFill>
                <a:latin typeface="Calibri"/>
              </a:rPr>
              <a:t>Septième niveau de plan</a:t>
            </a:r>
            <a:endParaRPr b="0" lang="fr-FR"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838080" y="365040"/>
            <a:ext cx="10515240" cy="1325160"/>
          </a:xfrm>
          <a:prstGeom prst="rect">
            <a:avLst/>
          </a:prstGeom>
        </p:spPr>
        <p:txBody>
          <a:bodyPr anchor="ctr"/>
          <a:p>
            <a:pPr>
              <a:lnSpc>
                <a:spcPct val="90000"/>
              </a:lnSpc>
            </a:pPr>
            <a:r>
              <a:rPr b="0" lang="fr-FR" sz="4400" spc="-1" strike="noStrike">
                <a:solidFill>
                  <a:srgbClr val="000000"/>
                </a:solidFill>
                <a:latin typeface="Calibri Light"/>
              </a:rPr>
              <a:t>Modifiez le style du titre</a:t>
            </a:r>
            <a:endParaRPr b="0" lang="fr-FR" sz="4400" spc="-1" strike="noStrike">
              <a:solidFill>
                <a:srgbClr val="000000"/>
              </a:solidFill>
              <a:latin typeface="Calibri"/>
            </a:endParaRPr>
          </a:p>
        </p:txBody>
      </p:sp>
      <p:sp>
        <p:nvSpPr>
          <p:cNvPr id="42" name="PlaceHolder 2"/>
          <p:cNvSpPr>
            <a:spLocks noGrp="1"/>
          </p:cNvSpPr>
          <p:nvPr>
            <p:ph type="body"/>
          </p:nvPr>
        </p:nvSpPr>
        <p:spPr>
          <a:xfrm>
            <a:off x="838080" y="1825560"/>
            <a:ext cx="10515240" cy="4350960"/>
          </a:xfrm>
          <a:prstGeom prst="rect">
            <a:avLst/>
          </a:prstGeom>
        </p:spPr>
        <p:txBody>
          <a:bodyPr/>
          <a:p>
            <a:pPr marL="228600" indent="-228240">
              <a:lnSpc>
                <a:spcPct val="90000"/>
              </a:lnSpc>
              <a:spcBef>
                <a:spcPts val="1001"/>
              </a:spcBef>
              <a:buClr>
                <a:srgbClr val="000000"/>
              </a:buClr>
              <a:buFont typeface="Arial"/>
              <a:buChar char="•"/>
            </a:pPr>
            <a:r>
              <a:rPr b="0" lang="fr-FR" sz="2800" spc="-1" strike="noStrike">
                <a:solidFill>
                  <a:srgbClr val="000000"/>
                </a:solidFill>
                <a:latin typeface="Calibri"/>
              </a:rPr>
              <a:t>Modifier les styles du texte du masque</a:t>
            </a:r>
            <a:endParaRPr b="0" lang="fr-FR" sz="2800" spc="-1" strike="noStrike">
              <a:solidFill>
                <a:srgbClr val="000000"/>
              </a:solidFill>
              <a:latin typeface="Calibri"/>
            </a:endParaRPr>
          </a:p>
          <a:p>
            <a:pPr lvl="1" marL="685800" indent="-228240">
              <a:lnSpc>
                <a:spcPct val="90000"/>
              </a:lnSpc>
              <a:spcBef>
                <a:spcPts val="499"/>
              </a:spcBef>
              <a:buClr>
                <a:srgbClr val="000000"/>
              </a:buClr>
              <a:buFont typeface="Arial"/>
              <a:buChar char="•"/>
            </a:pPr>
            <a:r>
              <a:rPr b="0" lang="fr-FR" sz="2400" spc="-1" strike="noStrike">
                <a:solidFill>
                  <a:srgbClr val="000000"/>
                </a:solidFill>
                <a:latin typeface="Calibri"/>
              </a:rPr>
              <a:t>Deuxième niveau</a:t>
            </a:r>
            <a:endParaRPr b="0" lang="fr-FR" sz="2400" spc="-1" strike="noStrike">
              <a:solidFill>
                <a:srgbClr val="000000"/>
              </a:solidFill>
              <a:latin typeface="Calibri"/>
            </a:endParaRPr>
          </a:p>
          <a:p>
            <a:pPr lvl="2" marL="1143000" indent="-228240">
              <a:lnSpc>
                <a:spcPct val="90000"/>
              </a:lnSpc>
              <a:spcBef>
                <a:spcPts val="499"/>
              </a:spcBef>
              <a:buClr>
                <a:srgbClr val="000000"/>
              </a:buClr>
              <a:buFont typeface="Arial"/>
              <a:buChar char="•"/>
            </a:pPr>
            <a:r>
              <a:rPr b="0" lang="fr-FR" sz="2000" spc="-1" strike="noStrike">
                <a:solidFill>
                  <a:srgbClr val="000000"/>
                </a:solidFill>
                <a:latin typeface="Calibri"/>
              </a:rPr>
              <a:t>Troisième niveau</a:t>
            </a:r>
            <a:endParaRPr b="0" lang="fr-FR" sz="2000" spc="-1" strike="noStrike">
              <a:solidFill>
                <a:srgbClr val="000000"/>
              </a:solidFill>
              <a:latin typeface="Calibri"/>
            </a:endParaRPr>
          </a:p>
          <a:p>
            <a:pPr lvl="3" marL="1600200" indent="-228240">
              <a:lnSpc>
                <a:spcPct val="90000"/>
              </a:lnSpc>
              <a:spcBef>
                <a:spcPts val="499"/>
              </a:spcBef>
              <a:buClr>
                <a:srgbClr val="000000"/>
              </a:buClr>
              <a:buFont typeface="Arial"/>
              <a:buChar char="•"/>
            </a:pPr>
            <a:r>
              <a:rPr b="0" lang="fr-FR" sz="1800" spc="-1" strike="noStrike">
                <a:solidFill>
                  <a:srgbClr val="000000"/>
                </a:solidFill>
                <a:latin typeface="Calibri"/>
              </a:rPr>
              <a:t>Quatrième niveau</a:t>
            </a:r>
            <a:endParaRPr b="0" lang="fr-FR" sz="1800" spc="-1" strike="noStrike">
              <a:solidFill>
                <a:srgbClr val="000000"/>
              </a:solidFill>
              <a:latin typeface="Calibri"/>
            </a:endParaRPr>
          </a:p>
          <a:p>
            <a:pPr lvl="4" marL="2057400" indent="-228240">
              <a:lnSpc>
                <a:spcPct val="90000"/>
              </a:lnSpc>
              <a:spcBef>
                <a:spcPts val="499"/>
              </a:spcBef>
              <a:buClr>
                <a:srgbClr val="000000"/>
              </a:buClr>
              <a:buFont typeface="Arial"/>
              <a:buChar char="•"/>
            </a:pPr>
            <a:r>
              <a:rPr b="0" lang="fr-FR" sz="1800" spc="-1" strike="noStrike">
                <a:solidFill>
                  <a:srgbClr val="000000"/>
                </a:solidFill>
                <a:latin typeface="Calibri"/>
              </a:rPr>
              <a:t>Cinquième niveau</a:t>
            </a:r>
            <a:endParaRPr b="0" lang="fr-FR" sz="1800" spc="-1" strike="noStrike">
              <a:solidFill>
                <a:srgbClr val="000000"/>
              </a:solidFill>
              <a:latin typeface="Calibri"/>
            </a:endParaRPr>
          </a:p>
        </p:txBody>
      </p:sp>
      <p:sp>
        <p:nvSpPr>
          <p:cNvPr id="43" name="PlaceHolder 3"/>
          <p:cNvSpPr>
            <a:spLocks noGrp="1"/>
          </p:cNvSpPr>
          <p:nvPr>
            <p:ph type="dt"/>
          </p:nvPr>
        </p:nvSpPr>
        <p:spPr>
          <a:xfrm>
            <a:off x="838080" y="6356520"/>
            <a:ext cx="2742840" cy="364680"/>
          </a:xfrm>
          <a:prstGeom prst="rect">
            <a:avLst/>
          </a:prstGeom>
        </p:spPr>
        <p:txBody>
          <a:bodyPr anchor="ctr"/>
          <a:p>
            <a:pPr>
              <a:lnSpc>
                <a:spcPct val="100000"/>
              </a:lnSpc>
            </a:pPr>
            <a:fld id="{896BE1DC-5127-4F06-95F7-7EB5013E5239}" type="datetime">
              <a:rPr b="0" lang="fr-FR" sz="1200" spc="-1" strike="noStrike">
                <a:solidFill>
                  <a:srgbClr val="8b8b8b"/>
                </a:solidFill>
                <a:latin typeface="Calibri"/>
              </a:rPr>
              <a:t>12/03/2021</a:t>
            </a:fld>
            <a:endParaRPr b="0" lang="fr-FR" sz="1200" spc="-1" strike="noStrike">
              <a:latin typeface="Times New Roman"/>
            </a:endParaRPr>
          </a:p>
        </p:txBody>
      </p:sp>
      <p:sp>
        <p:nvSpPr>
          <p:cNvPr id="44" name="PlaceHolder 4"/>
          <p:cNvSpPr>
            <a:spLocks noGrp="1"/>
          </p:cNvSpPr>
          <p:nvPr>
            <p:ph type="ftr"/>
          </p:nvPr>
        </p:nvSpPr>
        <p:spPr>
          <a:xfrm>
            <a:off x="4038480" y="6356520"/>
            <a:ext cx="4114440" cy="364680"/>
          </a:xfrm>
          <a:prstGeom prst="rect">
            <a:avLst/>
          </a:prstGeom>
        </p:spPr>
        <p:txBody>
          <a:bodyPr anchor="ctr"/>
          <a:p>
            <a:endParaRPr b="0" lang="fr-FR" sz="2400" spc="-1" strike="noStrike">
              <a:latin typeface="Times New Roman"/>
            </a:endParaRPr>
          </a:p>
        </p:txBody>
      </p:sp>
      <p:sp>
        <p:nvSpPr>
          <p:cNvPr id="45" name="PlaceHolder 5"/>
          <p:cNvSpPr>
            <a:spLocks noGrp="1"/>
          </p:cNvSpPr>
          <p:nvPr>
            <p:ph type="sldNum"/>
          </p:nvPr>
        </p:nvSpPr>
        <p:spPr>
          <a:xfrm>
            <a:off x="8610480" y="6356520"/>
            <a:ext cx="2742840" cy="364680"/>
          </a:xfrm>
          <a:prstGeom prst="rect">
            <a:avLst/>
          </a:prstGeom>
        </p:spPr>
        <p:txBody>
          <a:bodyPr anchor="ctr"/>
          <a:p>
            <a:pPr algn="r">
              <a:lnSpc>
                <a:spcPct val="100000"/>
              </a:lnSpc>
            </a:pPr>
            <a:fld id="{050918D0-ACA0-4EDA-8CBD-2A98D92B9D07}" type="slidenum">
              <a:rPr b="0" lang="fr-FR" sz="1200" spc="-1" strike="noStrike">
                <a:solidFill>
                  <a:srgbClr val="8b8b8b"/>
                </a:solidFill>
                <a:latin typeface="Calibri"/>
              </a:rPr>
              <a:t>&lt;numéro&gt;</a:t>
            </a:fld>
            <a:endParaRPr b="0" lang="fr-FR"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image" Target="../media/image13.jpeg"/><Relationship Id="rId2"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image" Target="../media/image14.jpeg"/><Relationship Id="rId2" Type="http://schemas.openxmlformats.org/officeDocument/2006/relationships/image" Target="../media/image15.jpeg"/><Relationship Id="rId3"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image" Target="../media/image16.jpeg"/><Relationship Id="rId2"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image" Target="../media/image17.jpeg"/><Relationship Id="rId2" Type="http://schemas.openxmlformats.org/officeDocument/2006/relationships/image" Target="../media/image18.png"/><Relationship Id="rId3" Type="http://schemas.openxmlformats.org/officeDocument/2006/relationships/image" Target="../media/image19.png"/><Relationship Id="rId4" Type="http://schemas.openxmlformats.org/officeDocument/2006/relationships/image" Target="../media/image20.png"/><Relationship Id="rId5"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image" Target="../media/image4.jpeg"/><Relationship Id="rId3"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image" Target="../media/image5.jpeg"/><Relationship Id="rId2" Type="http://schemas.openxmlformats.org/officeDocument/2006/relationships/image" Target="../media/image6.png"/><Relationship Id="rId3"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image" Target="../media/image7.jpeg"/><Relationship Id="rId2"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image" Target="../media/image8.jpeg"/><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image" Target="../media/image9.jpeg"/><Relationship Id="rId2"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image" Target="../media/image10.jpeg"/><Relationship Id="rId2" Type="http://schemas.openxmlformats.org/officeDocument/2006/relationships/image" Target="../media/image11.png"/><Relationship Id="rId3"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image" Target="../media/image12.jpeg"/><Relationship Id="rId2"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CustomShape 1"/>
          <p:cNvSpPr/>
          <p:nvPr/>
        </p:nvSpPr>
        <p:spPr>
          <a:xfrm>
            <a:off x="336960" y="321120"/>
            <a:ext cx="4331880" cy="6179040"/>
          </a:xfrm>
          <a:prstGeom prst="rect">
            <a:avLst/>
          </a:prstGeom>
          <a:solidFill>
            <a:schemeClr val="tx1">
              <a:lumMod val="75000"/>
              <a:lumOff val="25000"/>
            </a:schemeClr>
          </a:solidFill>
          <a:ln w="12708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p:style>
      </p:sp>
      <p:sp>
        <p:nvSpPr>
          <p:cNvPr id="83" name="Line 2"/>
          <p:cNvSpPr/>
          <p:nvPr/>
        </p:nvSpPr>
        <p:spPr>
          <a:xfrm>
            <a:off x="1190880" y="3909960"/>
            <a:ext cx="2586960" cy="360"/>
          </a:xfrm>
          <a:prstGeom prst="line">
            <a:avLst/>
          </a:prstGeom>
          <a:ln w="22320">
            <a:solidFill>
              <a:schemeClr val="bg1">
                <a:lumMod val="85000"/>
              </a:schemeClr>
            </a:solidFill>
          </a:ln>
        </p:spPr>
        <p:style>
          <a:lnRef idx="1">
            <a:schemeClr val="accent1"/>
          </a:lnRef>
          <a:fillRef idx="0">
            <a:schemeClr val="accent1"/>
          </a:fillRef>
          <a:effectRef idx="0">
            <a:schemeClr val="accent1"/>
          </a:effectRef>
          <a:fontRef idx="minor"/>
        </p:style>
      </p:sp>
      <p:sp>
        <p:nvSpPr>
          <p:cNvPr id="84" name="TextShape 3"/>
          <p:cNvSpPr txBox="1"/>
          <p:nvPr/>
        </p:nvSpPr>
        <p:spPr>
          <a:xfrm>
            <a:off x="674280" y="914400"/>
            <a:ext cx="3657240" cy="2887200"/>
          </a:xfrm>
          <a:prstGeom prst="rect">
            <a:avLst/>
          </a:prstGeom>
          <a:noFill/>
          <a:ln>
            <a:noFill/>
          </a:ln>
        </p:spPr>
        <p:txBody>
          <a:bodyPr anchor="b">
            <a:normAutofit/>
          </a:bodyPr>
          <a:p>
            <a:pPr algn="ctr">
              <a:lnSpc>
                <a:spcPct val="90000"/>
              </a:lnSpc>
            </a:pPr>
            <a:r>
              <a:rPr b="1" lang="fr-FR" sz="4400" spc="-1" strike="noStrike">
                <a:solidFill>
                  <a:srgbClr val="ffffff"/>
                </a:solidFill>
                <a:latin typeface="Calibri Light"/>
              </a:rPr>
              <a:t>Droit et grands enjeux du monde contemporain</a:t>
            </a:r>
            <a:endParaRPr b="0" lang="fr-FR" sz="4400" spc="-1" strike="noStrike">
              <a:solidFill>
                <a:srgbClr val="000000"/>
              </a:solidFill>
              <a:latin typeface="Calibri"/>
            </a:endParaRPr>
          </a:p>
        </p:txBody>
      </p:sp>
      <p:pic>
        <p:nvPicPr>
          <p:cNvPr id="85" name="Image 5" descr=""/>
          <p:cNvPicPr/>
          <p:nvPr/>
        </p:nvPicPr>
        <p:blipFill>
          <a:blip r:embed="rId1"/>
          <a:stretch/>
        </p:blipFill>
        <p:spPr>
          <a:xfrm>
            <a:off x="7522920" y="129600"/>
            <a:ext cx="4456440" cy="2228040"/>
          </a:xfrm>
          <a:prstGeom prst="rect">
            <a:avLst/>
          </a:prstGeom>
          <a:ln>
            <a:noFill/>
          </a:ln>
        </p:spPr>
      </p:pic>
      <p:sp>
        <p:nvSpPr>
          <p:cNvPr id="86" name="CustomShape 4"/>
          <p:cNvSpPr/>
          <p:nvPr/>
        </p:nvSpPr>
        <p:spPr>
          <a:xfrm>
            <a:off x="5186160" y="2902320"/>
            <a:ext cx="6331320" cy="3442320"/>
          </a:xfrm>
          <a:prstGeom prst="rect">
            <a:avLst/>
          </a:prstGeom>
          <a:noFill/>
          <a:ln>
            <a:noFill/>
          </a:ln>
        </p:spPr>
        <p:style>
          <a:lnRef idx="0"/>
          <a:fillRef idx="0"/>
          <a:effectRef idx="0"/>
          <a:fontRef idx="minor"/>
        </p:style>
        <p:txBody>
          <a:bodyPr lIns="90000" rIns="90000" tIns="45000" bIns="45000"/>
          <a:p>
            <a:pPr>
              <a:lnSpc>
                <a:spcPct val="100000"/>
              </a:lnSpc>
            </a:pPr>
            <a:r>
              <a:rPr b="1" lang="fr-FR" sz="3600" spc="-1" strike="noStrike">
                <a:solidFill>
                  <a:srgbClr val="000000"/>
                </a:solidFill>
                <a:latin typeface="Calibri"/>
              </a:rPr>
              <a:t>I. La personne : notion</a:t>
            </a:r>
            <a:endParaRPr b="0" lang="fr-FR" sz="3600" spc="-1" strike="noStrike">
              <a:latin typeface="Arial"/>
            </a:endParaRPr>
          </a:p>
          <a:p>
            <a:pPr>
              <a:lnSpc>
                <a:spcPct val="100000"/>
              </a:lnSpc>
            </a:pPr>
            <a:r>
              <a:rPr b="1" lang="fr-FR" sz="3600" spc="-1" strike="noStrike">
                <a:solidFill>
                  <a:srgbClr val="000000"/>
                </a:solidFill>
                <a:latin typeface="Calibri"/>
              </a:rPr>
              <a:t>II. Les frontières traditionnelles</a:t>
            </a:r>
            <a:endParaRPr b="0" lang="fr-FR" sz="3600" spc="-1" strike="noStrike">
              <a:latin typeface="Arial"/>
            </a:endParaRPr>
          </a:p>
          <a:p>
            <a:pPr>
              <a:lnSpc>
                <a:spcPct val="100000"/>
              </a:lnSpc>
            </a:pPr>
            <a:r>
              <a:rPr b="1" lang="fr-FR" sz="3600" spc="-1" strike="noStrike">
                <a:solidFill>
                  <a:srgbClr val="000000"/>
                </a:solidFill>
                <a:latin typeface="Calibri"/>
              </a:rPr>
              <a:t>III. Le brouillage contemporain</a:t>
            </a:r>
            <a:endParaRPr b="0" lang="fr-FR" sz="3600" spc="-1" strike="noStrike">
              <a:latin typeface="Arial"/>
            </a:endParaRPr>
          </a:p>
          <a:p>
            <a:pPr>
              <a:lnSpc>
                <a:spcPct val="100000"/>
              </a:lnSpc>
            </a:pPr>
            <a:endParaRPr b="0" lang="fr-FR" sz="3600" spc="-1" strike="noStrike">
              <a:latin typeface="Arial"/>
            </a:endParaRPr>
          </a:p>
        </p:txBody>
      </p:sp>
    </p:spTree>
  </p:cSld>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3" name="CustomShape 1"/>
          <p:cNvSpPr/>
          <p:nvPr/>
        </p:nvSpPr>
        <p:spPr>
          <a:xfrm>
            <a:off x="10089000" y="0"/>
            <a:ext cx="2102760" cy="6857640"/>
          </a:xfrm>
          <a:prstGeom prst="rect">
            <a:avLst/>
          </a:prstGeom>
          <a:solidFill>
            <a:srgbClr val="4d617e"/>
          </a:solidFill>
          <a:ln>
            <a:noFill/>
          </a:ln>
        </p:spPr>
        <p:style>
          <a:lnRef idx="2">
            <a:schemeClr val="accent1">
              <a:shade val="50000"/>
            </a:schemeClr>
          </a:lnRef>
          <a:fillRef idx="1">
            <a:schemeClr val="accent1"/>
          </a:fillRef>
          <a:effectRef idx="0">
            <a:schemeClr val="accent1"/>
          </a:effectRef>
          <a:fontRef idx="minor"/>
        </p:style>
      </p:sp>
      <p:sp>
        <p:nvSpPr>
          <p:cNvPr id="134" name="CustomShape 2"/>
          <p:cNvSpPr/>
          <p:nvPr/>
        </p:nvSpPr>
        <p:spPr>
          <a:xfrm>
            <a:off x="8915400" y="2359080"/>
            <a:ext cx="2139840" cy="2139840"/>
          </a:xfrm>
          <a:prstGeom prst="ellipse">
            <a:avLst/>
          </a:prstGeom>
          <a:solidFill>
            <a:srgbClr val="ffffff"/>
          </a:solidFill>
          <a:ln>
            <a:solidFill>
              <a:srgbClr val="5588d0"/>
            </a:solidFill>
          </a:ln>
        </p:spPr>
        <p:style>
          <a:lnRef idx="2">
            <a:schemeClr val="accent1">
              <a:shade val="50000"/>
            </a:schemeClr>
          </a:lnRef>
          <a:fillRef idx="1">
            <a:schemeClr val="accent1"/>
          </a:fillRef>
          <a:effectRef idx="0">
            <a:schemeClr val="accent1"/>
          </a:effectRef>
          <a:fontRef idx="minor"/>
        </p:style>
      </p:sp>
      <p:pic>
        <p:nvPicPr>
          <p:cNvPr id="135" name="Image 3" descr=""/>
          <p:cNvPicPr/>
          <p:nvPr/>
        </p:nvPicPr>
        <p:blipFill>
          <a:blip r:embed="rId1"/>
          <a:stretch/>
        </p:blipFill>
        <p:spPr>
          <a:xfrm>
            <a:off x="9254520" y="3207960"/>
            <a:ext cx="1461600" cy="442080"/>
          </a:xfrm>
          <a:prstGeom prst="rect">
            <a:avLst/>
          </a:prstGeom>
          <a:ln>
            <a:noFill/>
          </a:ln>
        </p:spPr>
      </p:pic>
      <p:sp>
        <p:nvSpPr>
          <p:cNvPr id="136" name="TextShape 3"/>
          <p:cNvSpPr txBox="1"/>
          <p:nvPr/>
        </p:nvSpPr>
        <p:spPr>
          <a:xfrm>
            <a:off x="862560" y="243360"/>
            <a:ext cx="8492040" cy="1236240"/>
          </a:xfrm>
          <a:prstGeom prst="rect">
            <a:avLst/>
          </a:prstGeom>
          <a:solidFill>
            <a:srgbClr val="ffffff"/>
          </a:solidFill>
          <a:ln w="12600">
            <a:noFill/>
          </a:ln>
        </p:spPr>
        <p:txBody>
          <a:bodyPr anchor="ctr">
            <a:normAutofit/>
          </a:bodyPr>
          <a:p>
            <a:pPr algn="ctr">
              <a:lnSpc>
                <a:spcPct val="90000"/>
              </a:lnSpc>
            </a:pPr>
            <a:r>
              <a:rPr b="1" lang="fr-FR" sz="3600" spc="-1" strike="noStrike">
                <a:solidFill>
                  <a:srgbClr val="2f5597"/>
                </a:solidFill>
                <a:latin typeface="Calibri"/>
              </a:rPr>
              <a:t>II. Les frontières traditionnelles</a:t>
            </a:r>
            <a:endParaRPr b="0" lang="fr-FR" sz="3600" spc="-1" strike="noStrike">
              <a:solidFill>
                <a:srgbClr val="000000"/>
              </a:solidFill>
              <a:latin typeface="Calibri"/>
            </a:endParaRPr>
          </a:p>
        </p:txBody>
      </p:sp>
      <p:sp>
        <p:nvSpPr>
          <p:cNvPr id="137" name="TextShape 4"/>
          <p:cNvSpPr txBox="1"/>
          <p:nvPr/>
        </p:nvSpPr>
        <p:spPr>
          <a:xfrm>
            <a:off x="862560" y="2146680"/>
            <a:ext cx="7758360" cy="3919320"/>
          </a:xfrm>
          <a:prstGeom prst="rect">
            <a:avLst/>
          </a:prstGeom>
          <a:noFill/>
          <a:ln>
            <a:noFill/>
          </a:ln>
        </p:spPr>
        <p:txBody>
          <a:bodyPr>
            <a:normAutofit/>
          </a:bodyPr>
          <a:p>
            <a:pPr algn="just">
              <a:lnSpc>
                <a:spcPct val="100000"/>
              </a:lnSpc>
            </a:pPr>
            <a:r>
              <a:rPr b="1" lang="fr-FR" sz="2200" spc="-1" strike="noStrike">
                <a:solidFill>
                  <a:srgbClr val="000000"/>
                </a:solidFill>
                <a:latin typeface="Calibri"/>
              </a:rPr>
              <a:t>Le droit cherche une solution de compromis</a:t>
            </a:r>
            <a:endParaRPr b="0" lang="fr-FR" sz="2200" spc="-1" strike="noStrike">
              <a:solidFill>
                <a:srgbClr val="000000"/>
              </a:solidFill>
              <a:latin typeface="Calibri"/>
            </a:endParaRPr>
          </a:p>
          <a:p>
            <a:pPr algn="just">
              <a:lnSpc>
                <a:spcPct val="100000"/>
              </a:lnSpc>
            </a:pPr>
            <a:endParaRPr b="0" lang="fr-FR" sz="2200" spc="-1" strike="noStrike">
              <a:solidFill>
                <a:srgbClr val="000000"/>
              </a:solidFill>
              <a:latin typeface="Calibri"/>
            </a:endParaRPr>
          </a:p>
          <a:p>
            <a:pPr algn="just">
              <a:lnSpc>
                <a:spcPct val="100000"/>
              </a:lnSpc>
            </a:pPr>
            <a:r>
              <a:rPr b="1" lang="fr-FR" sz="2400" spc="-1" strike="noStrike">
                <a:solidFill>
                  <a:srgbClr val="000000"/>
                </a:solidFill>
                <a:latin typeface="Calibri"/>
                <a:ea typeface="Calibri"/>
              </a:rPr>
              <a:t>2. Une protection juridique</a:t>
            </a:r>
            <a:endParaRPr b="0" lang="fr-FR" sz="2400" spc="-1" strike="noStrike">
              <a:solidFill>
                <a:srgbClr val="000000"/>
              </a:solidFill>
              <a:latin typeface="Calibri"/>
            </a:endParaRPr>
          </a:p>
          <a:p>
            <a:pPr algn="just">
              <a:lnSpc>
                <a:spcPct val="100000"/>
              </a:lnSpc>
            </a:pPr>
            <a:endParaRPr b="0" lang="fr-FR" sz="2400" spc="-1" strike="noStrike">
              <a:solidFill>
                <a:srgbClr val="000000"/>
              </a:solidFill>
              <a:latin typeface="Calibri"/>
            </a:endParaRPr>
          </a:p>
          <a:p>
            <a:pPr algn="just">
              <a:lnSpc>
                <a:spcPct val="100000"/>
              </a:lnSpc>
            </a:pPr>
            <a:r>
              <a:rPr b="0" lang="fr-FR" sz="2400" spc="-1" strike="noStrike">
                <a:solidFill>
                  <a:srgbClr val="000000"/>
                </a:solidFill>
                <a:latin typeface="Calibri"/>
                <a:ea typeface="Calibri"/>
              </a:rPr>
              <a:t>Création</a:t>
            </a:r>
            <a:r>
              <a:rPr b="0" lang="fr-FR" sz="2400" spc="-1" strike="noStrike">
                <a:solidFill>
                  <a:srgbClr val="000000"/>
                </a:solidFill>
                <a:latin typeface="Calibri"/>
                <a:ea typeface="Calibri"/>
              </a:rPr>
              <a:t>	</a:t>
            </a:r>
            <a:r>
              <a:rPr b="0" lang="fr-FR" sz="2400" spc="-1" strike="noStrike">
                <a:solidFill>
                  <a:srgbClr val="000000"/>
                </a:solidFill>
                <a:latin typeface="Calibri"/>
                <a:ea typeface="Calibri"/>
              </a:rPr>
              <a:t>	</a:t>
            </a:r>
            <a:r>
              <a:rPr b="0" lang="fr-FR" sz="2400" spc="-1" strike="noStrike">
                <a:solidFill>
                  <a:srgbClr val="000000"/>
                </a:solidFill>
                <a:latin typeface="Calibri"/>
                <a:ea typeface="Calibri"/>
              </a:rPr>
              <a:t>Assistance médicale à la procréation</a:t>
            </a:r>
            <a:endParaRPr b="0" lang="fr-FR" sz="2400" spc="-1" strike="noStrike">
              <a:solidFill>
                <a:srgbClr val="000000"/>
              </a:solidFill>
              <a:latin typeface="Calibri"/>
            </a:endParaRPr>
          </a:p>
          <a:p>
            <a:pPr algn="just">
              <a:lnSpc>
                <a:spcPct val="100000"/>
              </a:lnSpc>
            </a:pPr>
            <a:endParaRPr b="0" lang="fr-FR" sz="2400" spc="-1" strike="noStrike">
              <a:solidFill>
                <a:srgbClr val="000000"/>
              </a:solidFill>
              <a:latin typeface="Calibri"/>
            </a:endParaRPr>
          </a:p>
          <a:p>
            <a:pPr algn="just">
              <a:lnSpc>
                <a:spcPct val="100000"/>
              </a:lnSpc>
            </a:pPr>
            <a:endParaRPr b="0" lang="fr-FR" sz="2400" spc="-1" strike="noStrike">
              <a:solidFill>
                <a:srgbClr val="000000"/>
              </a:solidFill>
              <a:latin typeface="Calibri"/>
            </a:endParaRPr>
          </a:p>
          <a:p>
            <a:pPr algn="just">
              <a:lnSpc>
                <a:spcPct val="100000"/>
              </a:lnSpc>
            </a:pPr>
            <a:r>
              <a:rPr b="0" lang="fr-FR" sz="2400" spc="-1" strike="noStrike">
                <a:solidFill>
                  <a:srgbClr val="000000"/>
                </a:solidFill>
                <a:latin typeface="Calibri"/>
                <a:ea typeface="Calibri"/>
              </a:rPr>
              <a:t>	</a:t>
            </a:r>
            <a:r>
              <a:rPr b="0" lang="fr-FR" sz="2400" spc="-1" strike="noStrike">
                <a:solidFill>
                  <a:srgbClr val="000000"/>
                </a:solidFill>
                <a:latin typeface="Calibri"/>
                <a:ea typeface="Calibri"/>
              </a:rPr>
              <a:t>	</a:t>
            </a:r>
            <a:r>
              <a:rPr b="0" lang="fr-FR" sz="2400" spc="-1" strike="noStrike">
                <a:solidFill>
                  <a:srgbClr val="000000"/>
                </a:solidFill>
                <a:latin typeface="Calibri"/>
                <a:ea typeface="Calibri"/>
              </a:rPr>
              <a:t>Conservation</a:t>
            </a:r>
            <a:r>
              <a:rPr b="0" lang="fr-FR" sz="2400" spc="-1" strike="noStrike">
                <a:solidFill>
                  <a:srgbClr val="000000"/>
                </a:solidFill>
                <a:latin typeface="Calibri"/>
                <a:ea typeface="Calibri"/>
              </a:rPr>
              <a:t>	</a:t>
            </a:r>
            <a:r>
              <a:rPr b="0" lang="fr-FR" sz="2400" spc="-1" strike="noStrike">
                <a:solidFill>
                  <a:srgbClr val="000000"/>
                </a:solidFill>
                <a:latin typeface="Calibri"/>
                <a:ea typeface="Calibri"/>
              </a:rPr>
              <a:t>	</a:t>
            </a:r>
            <a:r>
              <a:rPr b="0" lang="fr-FR" sz="2400" spc="-1" strike="noStrike">
                <a:solidFill>
                  <a:srgbClr val="000000"/>
                </a:solidFill>
                <a:latin typeface="Calibri"/>
                <a:ea typeface="Calibri"/>
              </a:rPr>
              <a:t>Don à un couple</a:t>
            </a:r>
            <a:endParaRPr b="0" lang="fr-FR" sz="2400" spc="-1" strike="noStrike">
              <a:solidFill>
                <a:srgbClr val="000000"/>
              </a:solidFill>
              <a:latin typeface="Calibri"/>
            </a:endParaRPr>
          </a:p>
          <a:p>
            <a:pPr algn="just">
              <a:lnSpc>
                <a:spcPct val="100000"/>
              </a:lnSpc>
            </a:pPr>
            <a:r>
              <a:rPr b="0" lang="fr-FR" sz="2400" spc="-1" strike="noStrike">
                <a:solidFill>
                  <a:srgbClr val="000000"/>
                </a:solidFill>
                <a:latin typeface="Calibri"/>
                <a:ea typeface="Calibri"/>
              </a:rPr>
              <a:t>Devenir</a:t>
            </a:r>
            <a:endParaRPr b="0" lang="fr-FR" sz="2400" spc="-1" strike="noStrike">
              <a:solidFill>
                <a:srgbClr val="000000"/>
              </a:solidFill>
              <a:latin typeface="Calibri"/>
            </a:endParaRPr>
          </a:p>
          <a:p>
            <a:pPr algn="just">
              <a:lnSpc>
                <a:spcPct val="100000"/>
              </a:lnSpc>
            </a:pPr>
            <a:r>
              <a:rPr b="0" lang="fr-FR" sz="2400" spc="-1" strike="noStrike">
                <a:solidFill>
                  <a:srgbClr val="000000"/>
                </a:solidFill>
                <a:latin typeface="Calibri"/>
                <a:ea typeface="Calibri"/>
              </a:rPr>
              <a:t>	</a:t>
            </a:r>
            <a:r>
              <a:rPr b="0" lang="fr-FR" sz="2400" spc="-1" strike="noStrike">
                <a:solidFill>
                  <a:srgbClr val="000000"/>
                </a:solidFill>
                <a:latin typeface="Calibri"/>
                <a:ea typeface="Calibri"/>
              </a:rPr>
              <a:t>	</a:t>
            </a:r>
            <a:r>
              <a:rPr b="0" lang="fr-FR" sz="2400" spc="-1" strike="noStrike">
                <a:solidFill>
                  <a:srgbClr val="000000"/>
                </a:solidFill>
                <a:latin typeface="Calibri"/>
                <a:ea typeface="Calibri"/>
              </a:rPr>
              <a:t>Non conservation</a:t>
            </a:r>
            <a:r>
              <a:rPr b="0" lang="fr-FR" sz="2400" spc="-1" strike="noStrike">
                <a:solidFill>
                  <a:srgbClr val="000000"/>
                </a:solidFill>
                <a:latin typeface="Calibri"/>
                <a:ea typeface="Calibri"/>
              </a:rPr>
              <a:t>	</a:t>
            </a:r>
            <a:r>
              <a:rPr b="0" lang="fr-FR" sz="2400" spc="-1" strike="noStrike">
                <a:solidFill>
                  <a:srgbClr val="000000"/>
                </a:solidFill>
                <a:latin typeface="Calibri"/>
                <a:ea typeface="Calibri"/>
              </a:rPr>
              <a:t>Don à la recherche</a:t>
            </a:r>
            <a:endParaRPr b="0" lang="fr-FR" sz="2400" spc="-1" strike="noStrike">
              <a:solidFill>
                <a:srgbClr val="000000"/>
              </a:solidFill>
              <a:latin typeface="Calibri"/>
            </a:endParaRPr>
          </a:p>
          <a:p>
            <a:pPr algn="just">
              <a:lnSpc>
                <a:spcPct val="100000"/>
              </a:lnSpc>
            </a:pPr>
            <a:endParaRPr b="0" lang="fr-FR" sz="2400" spc="-1" strike="noStrike">
              <a:solidFill>
                <a:srgbClr val="000000"/>
              </a:solidFill>
              <a:latin typeface="Calibri"/>
            </a:endParaRPr>
          </a:p>
          <a:p>
            <a:pPr algn="just">
              <a:lnSpc>
                <a:spcPct val="100000"/>
              </a:lnSpc>
            </a:pPr>
            <a:r>
              <a:rPr b="0" lang="fr-FR" sz="2400" spc="-1" strike="noStrike">
                <a:solidFill>
                  <a:srgbClr val="000000"/>
                </a:solidFill>
                <a:latin typeface="Calibri"/>
                <a:ea typeface="Calibri"/>
              </a:rPr>
              <a:t>	</a:t>
            </a:r>
            <a:r>
              <a:rPr b="0" lang="fr-FR" sz="2400" spc="-1" strike="noStrike">
                <a:solidFill>
                  <a:srgbClr val="000000"/>
                </a:solidFill>
                <a:latin typeface="Calibri"/>
                <a:ea typeface="Calibri"/>
              </a:rPr>
              <a:t>	</a:t>
            </a:r>
            <a:r>
              <a:rPr b="0" lang="fr-FR" sz="2400" spc="-1" strike="noStrike">
                <a:solidFill>
                  <a:srgbClr val="000000"/>
                </a:solidFill>
                <a:latin typeface="Calibri"/>
                <a:ea typeface="Calibri"/>
              </a:rPr>
              <a:t>	</a:t>
            </a:r>
            <a:r>
              <a:rPr b="0" lang="fr-FR" sz="2400" spc="-1" strike="noStrike">
                <a:solidFill>
                  <a:srgbClr val="000000"/>
                </a:solidFill>
                <a:latin typeface="Calibri"/>
                <a:ea typeface="Calibri"/>
              </a:rPr>
              <a:t>	</a:t>
            </a:r>
            <a:r>
              <a:rPr b="0" lang="fr-FR" sz="2400" spc="-1" strike="noStrike">
                <a:solidFill>
                  <a:srgbClr val="000000"/>
                </a:solidFill>
                <a:latin typeface="Calibri"/>
                <a:ea typeface="Calibri"/>
              </a:rPr>
              <a:t>	</a:t>
            </a:r>
            <a:r>
              <a:rPr b="0" lang="fr-FR" sz="2400" spc="-1" strike="noStrike">
                <a:solidFill>
                  <a:srgbClr val="000000"/>
                </a:solidFill>
                <a:latin typeface="Calibri"/>
                <a:ea typeface="Calibri"/>
              </a:rPr>
              <a:t>Destruction</a:t>
            </a:r>
            <a:endParaRPr b="0" lang="fr-FR" sz="2400" spc="-1" strike="noStrike">
              <a:solidFill>
                <a:srgbClr val="000000"/>
              </a:solidFill>
              <a:latin typeface="Calibri"/>
            </a:endParaRPr>
          </a:p>
          <a:p>
            <a:pPr algn="just">
              <a:lnSpc>
                <a:spcPct val="100000"/>
              </a:lnSpc>
            </a:pPr>
            <a:endParaRPr b="0" lang="fr-FR" sz="2400" spc="-1" strike="noStrike">
              <a:solidFill>
                <a:srgbClr val="000000"/>
              </a:solidFill>
              <a:latin typeface="Calibri"/>
            </a:endParaRPr>
          </a:p>
          <a:p>
            <a:pPr algn="just">
              <a:lnSpc>
                <a:spcPct val="100000"/>
              </a:lnSpc>
            </a:pPr>
            <a:endParaRPr b="0" lang="fr-FR" sz="2400" spc="-1" strike="noStrike">
              <a:solidFill>
                <a:srgbClr val="000000"/>
              </a:solidFill>
              <a:latin typeface="Calibri"/>
            </a:endParaRPr>
          </a:p>
          <a:p>
            <a:pPr algn="just">
              <a:lnSpc>
                <a:spcPct val="100000"/>
              </a:lnSpc>
            </a:pPr>
            <a:endParaRPr b="0" lang="fr-FR" sz="2400" spc="-1" strike="noStrike">
              <a:solidFill>
                <a:srgbClr val="000000"/>
              </a:solidFill>
              <a:latin typeface="Calibri"/>
            </a:endParaRPr>
          </a:p>
        </p:txBody>
      </p:sp>
      <p:sp>
        <p:nvSpPr>
          <p:cNvPr id="138" name="CustomShape 5"/>
          <p:cNvSpPr/>
          <p:nvPr/>
        </p:nvSpPr>
        <p:spPr>
          <a:xfrm>
            <a:off x="2365560" y="3650040"/>
            <a:ext cx="1099440" cy="360"/>
          </a:xfrm>
          <a:custGeom>
            <a:avLst/>
            <a:gdLst/>
            <a:ahLst/>
            <a:rect l="l" t="t" r="r" b="b"/>
            <a:pathLst>
              <a:path w="21600" h="21600">
                <a:moveTo>
                  <a:pt x="0" y="0"/>
                </a:moveTo>
                <a:lnTo>
                  <a:pt x="21600" y="21600"/>
                </a:lnTo>
              </a:path>
            </a:pathLst>
          </a:custGeom>
          <a:noFill/>
          <a:ln>
            <a:tailEnd len="med" type="triangle" w="med"/>
          </a:ln>
        </p:spPr>
        <p:style>
          <a:lnRef idx="3">
            <a:schemeClr val="dk1"/>
          </a:lnRef>
          <a:fillRef idx="0">
            <a:schemeClr val="dk1"/>
          </a:fillRef>
          <a:effectRef idx="2">
            <a:schemeClr val="dk1"/>
          </a:effectRef>
          <a:fontRef idx="minor"/>
        </p:style>
      </p:sp>
      <p:sp>
        <p:nvSpPr>
          <p:cNvPr id="139" name="CustomShape 6"/>
          <p:cNvSpPr/>
          <p:nvPr/>
        </p:nvSpPr>
        <p:spPr>
          <a:xfrm flipV="1">
            <a:off x="2087280" y="4400280"/>
            <a:ext cx="625680" cy="456840"/>
          </a:xfrm>
          <a:custGeom>
            <a:avLst/>
            <a:gdLst/>
            <a:ahLst/>
            <a:rect l="l" t="t" r="r" b="b"/>
            <a:pathLst>
              <a:path w="21600" h="21600">
                <a:moveTo>
                  <a:pt x="0" y="0"/>
                </a:moveTo>
                <a:lnTo>
                  <a:pt x="21600" y="21600"/>
                </a:lnTo>
              </a:path>
            </a:pathLst>
          </a:custGeom>
          <a:noFill/>
          <a:ln>
            <a:tailEnd len="med" type="triangle" w="med"/>
          </a:ln>
        </p:spPr>
        <p:style>
          <a:lnRef idx="3">
            <a:schemeClr val="dk1"/>
          </a:lnRef>
          <a:fillRef idx="0">
            <a:schemeClr val="dk1"/>
          </a:fillRef>
          <a:effectRef idx="2">
            <a:schemeClr val="dk1"/>
          </a:effectRef>
          <a:fontRef idx="minor"/>
        </p:style>
      </p:sp>
      <p:sp>
        <p:nvSpPr>
          <p:cNvPr id="140" name="CustomShape 7"/>
          <p:cNvSpPr/>
          <p:nvPr/>
        </p:nvSpPr>
        <p:spPr>
          <a:xfrm>
            <a:off x="2087280" y="4858200"/>
            <a:ext cx="605880" cy="250200"/>
          </a:xfrm>
          <a:custGeom>
            <a:avLst/>
            <a:gdLst/>
            <a:ahLst/>
            <a:rect l="l" t="t" r="r" b="b"/>
            <a:pathLst>
              <a:path w="21600" h="21600">
                <a:moveTo>
                  <a:pt x="0" y="0"/>
                </a:moveTo>
                <a:lnTo>
                  <a:pt x="21600" y="21600"/>
                </a:lnTo>
              </a:path>
            </a:pathLst>
          </a:custGeom>
          <a:noFill/>
          <a:ln>
            <a:tailEnd len="med" type="triangle" w="med"/>
          </a:ln>
        </p:spPr>
        <p:style>
          <a:lnRef idx="3">
            <a:schemeClr val="dk1"/>
          </a:lnRef>
          <a:fillRef idx="0">
            <a:schemeClr val="dk1"/>
          </a:fillRef>
          <a:effectRef idx="2">
            <a:schemeClr val="dk1"/>
          </a:effectRef>
          <a:fontRef idx="minor"/>
        </p:style>
      </p:sp>
      <p:sp>
        <p:nvSpPr>
          <p:cNvPr id="141" name="CustomShape 8"/>
          <p:cNvSpPr/>
          <p:nvPr/>
        </p:nvSpPr>
        <p:spPr>
          <a:xfrm flipV="1">
            <a:off x="4941720" y="4629600"/>
            <a:ext cx="476640" cy="478800"/>
          </a:xfrm>
          <a:custGeom>
            <a:avLst/>
            <a:gdLst/>
            <a:ahLst/>
            <a:rect l="l" t="t" r="r" b="b"/>
            <a:pathLst>
              <a:path w="21600" h="21600">
                <a:moveTo>
                  <a:pt x="0" y="0"/>
                </a:moveTo>
                <a:lnTo>
                  <a:pt x="21600" y="21600"/>
                </a:lnTo>
              </a:path>
            </a:pathLst>
          </a:custGeom>
          <a:noFill/>
          <a:ln>
            <a:tailEnd len="med" type="triangle" w="med"/>
          </a:ln>
        </p:spPr>
        <p:style>
          <a:lnRef idx="3">
            <a:schemeClr val="dk1"/>
          </a:lnRef>
          <a:fillRef idx="0">
            <a:schemeClr val="dk1"/>
          </a:fillRef>
          <a:effectRef idx="2">
            <a:schemeClr val="dk1"/>
          </a:effectRef>
          <a:fontRef idx="minor"/>
        </p:style>
      </p:sp>
      <p:sp>
        <p:nvSpPr>
          <p:cNvPr id="142" name="CustomShape 9"/>
          <p:cNvSpPr/>
          <p:nvPr/>
        </p:nvSpPr>
        <p:spPr>
          <a:xfrm>
            <a:off x="4969440" y="5108760"/>
            <a:ext cx="469080" cy="566280"/>
          </a:xfrm>
          <a:custGeom>
            <a:avLst/>
            <a:gdLst/>
            <a:ahLst/>
            <a:rect l="l" t="t" r="r" b="b"/>
            <a:pathLst>
              <a:path w="21600" h="21600">
                <a:moveTo>
                  <a:pt x="0" y="0"/>
                </a:moveTo>
                <a:lnTo>
                  <a:pt x="21600" y="21600"/>
                </a:lnTo>
              </a:path>
            </a:pathLst>
          </a:custGeom>
          <a:noFill/>
          <a:ln>
            <a:tailEnd len="med" type="triangle" w="med"/>
          </a:ln>
        </p:spPr>
        <p:style>
          <a:lnRef idx="3">
            <a:schemeClr val="dk1"/>
          </a:lnRef>
          <a:fillRef idx="0">
            <a:schemeClr val="dk1"/>
          </a:fillRef>
          <a:effectRef idx="2">
            <a:schemeClr val="dk1"/>
          </a:effectRef>
          <a:fontRef idx="minor"/>
        </p:style>
      </p:sp>
      <p:sp>
        <p:nvSpPr>
          <p:cNvPr id="143" name="CustomShape 10"/>
          <p:cNvSpPr/>
          <p:nvPr/>
        </p:nvSpPr>
        <p:spPr>
          <a:xfrm>
            <a:off x="4981680" y="5108760"/>
            <a:ext cx="456840" cy="360"/>
          </a:xfrm>
          <a:custGeom>
            <a:avLst/>
            <a:gdLst/>
            <a:ahLst/>
            <a:rect l="l" t="t" r="r" b="b"/>
            <a:pathLst>
              <a:path w="21600" h="21600">
                <a:moveTo>
                  <a:pt x="0" y="0"/>
                </a:moveTo>
                <a:lnTo>
                  <a:pt x="21600" y="21600"/>
                </a:lnTo>
              </a:path>
            </a:pathLst>
          </a:custGeom>
          <a:noFill/>
          <a:ln>
            <a:tailEnd len="med" type="triangle" w="med"/>
          </a:ln>
        </p:spPr>
        <p:style>
          <a:lnRef idx="3">
            <a:schemeClr val="dk1"/>
          </a:lnRef>
          <a:fillRef idx="0">
            <a:schemeClr val="dk1"/>
          </a:fillRef>
          <a:effectRef idx="2">
            <a:schemeClr val="dk1"/>
          </a:effectRef>
          <a:fontRef idx="minor"/>
        </p:style>
      </p:sp>
    </p:spTree>
  </p:cSld>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4" name="CustomShape 1"/>
          <p:cNvSpPr/>
          <p:nvPr/>
        </p:nvSpPr>
        <p:spPr>
          <a:xfrm>
            <a:off x="10089000" y="0"/>
            <a:ext cx="2102760" cy="6857640"/>
          </a:xfrm>
          <a:prstGeom prst="rect">
            <a:avLst/>
          </a:prstGeom>
          <a:solidFill>
            <a:srgbClr val="4d617e"/>
          </a:solidFill>
          <a:ln>
            <a:noFill/>
          </a:ln>
        </p:spPr>
        <p:style>
          <a:lnRef idx="2">
            <a:schemeClr val="accent1">
              <a:shade val="50000"/>
            </a:schemeClr>
          </a:lnRef>
          <a:fillRef idx="1">
            <a:schemeClr val="accent1"/>
          </a:fillRef>
          <a:effectRef idx="0">
            <a:schemeClr val="accent1"/>
          </a:effectRef>
          <a:fontRef idx="minor"/>
        </p:style>
      </p:sp>
      <p:sp>
        <p:nvSpPr>
          <p:cNvPr id="145" name="CustomShape 2"/>
          <p:cNvSpPr/>
          <p:nvPr/>
        </p:nvSpPr>
        <p:spPr>
          <a:xfrm>
            <a:off x="8915400" y="2359080"/>
            <a:ext cx="2139840" cy="2139840"/>
          </a:xfrm>
          <a:prstGeom prst="ellipse">
            <a:avLst/>
          </a:prstGeom>
          <a:solidFill>
            <a:srgbClr val="ffffff"/>
          </a:solidFill>
          <a:ln>
            <a:solidFill>
              <a:srgbClr val="5588d0"/>
            </a:solidFill>
          </a:ln>
        </p:spPr>
        <p:style>
          <a:lnRef idx="2">
            <a:schemeClr val="accent1">
              <a:shade val="50000"/>
            </a:schemeClr>
          </a:lnRef>
          <a:fillRef idx="1">
            <a:schemeClr val="accent1"/>
          </a:fillRef>
          <a:effectRef idx="0">
            <a:schemeClr val="accent1"/>
          </a:effectRef>
          <a:fontRef idx="minor"/>
        </p:style>
      </p:sp>
      <p:pic>
        <p:nvPicPr>
          <p:cNvPr id="146" name="Image 3" descr=""/>
          <p:cNvPicPr/>
          <p:nvPr/>
        </p:nvPicPr>
        <p:blipFill>
          <a:blip r:embed="rId1"/>
          <a:stretch/>
        </p:blipFill>
        <p:spPr>
          <a:xfrm>
            <a:off x="9254520" y="3207960"/>
            <a:ext cx="1461600" cy="442080"/>
          </a:xfrm>
          <a:prstGeom prst="rect">
            <a:avLst/>
          </a:prstGeom>
          <a:ln>
            <a:noFill/>
          </a:ln>
        </p:spPr>
      </p:pic>
      <p:sp>
        <p:nvSpPr>
          <p:cNvPr id="147" name="TextShape 3"/>
          <p:cNvSpPr txBox="1"/>
          <p:nvPr/>
        </p:nvSpPr>
        <p:spPr>
          <a:xfrm>
            <a:off x="862560" y="273240"/>
            <a:ext cx="8492040" cy="1236240"/>
          </a:xfrm>
          <a:prstGeom prst="rect">
            <a:avLst/>
          </a:prstGeom>
          <a:solidFill>
            <a:srgbClr val="ffffff"/>
          </a:solidFill>
          <a:ln w="12600">
            <a:noFill/>
          </a:ln>
        </p:spPr>
        <p:txBody>
          <a:bodyPr anchor="ctr">
            <a:normAutofit/>
          </a:bodyPr>
          <a:p>
            <a:pPr algn="ctr">
              <a:lnSpc>
                <a:spcPct val="90000"/>
              </a:lnSpc>
            </a:pPr>
            <a:r>
              <a:rPr b="1" lang="fr-FR" sz="3600" spc="-1" strike="noStrike">
                <a:solidFill>
                  <a:srgbClr val="2f5597"/>
                </a:solidFill>
                <a:latin typeface="Calibri"/>
              </a:rPr>
              <a:t>III. Le brouillage contemporain </a:t>
            </a:r>
            <a:endParaRPr b="0" lang="fr-FR" sz="3600" spc="-1" strike="noStrike">
              <a:solidFill>
                <a:srgbClr val="000000"/>
              </a:solidFill>
              <a:latin typeface="Calibri"/>
            </a:endParaRPr>
          </a:p>
        </p:txBody>
      </p:sp>
      <p:pic>
        <p:nvPicPr>
          <p:cNvPr id="148" name="Picture 2" descr=""/>
          <p:cNvPicPr/>
          <p:nvPr/>
        </p:nvPicPr>
        <p:blipFill>
          <a:blip r:embed="rId2"/>
          <a:stretch/>
        </p:blipFill>
        <p:spPr>
          <a:xfrm>
            <a:off x="967680" y="1976040"/>
            <a:ext cx="2165400" cy="1628280"/>
          </a:xfrm>
          <a:prstGeom prst="rect">
            <a:avLst/>
          </a:prstGeom>
          <a:ln>
            <a:noFill/>
          </a:ln>
        </p:spPr>
      </p:pic>
      <p:sp>
        <p:nvSpPr>
          <p:cNvPr id="149" name="CustomShape 4"/>
          <p:cNvSpPr/>
          <p:nvPr/>
        </p:nvSpPr>
        <p:spPr>
          <a:xfrm>
            <a:off x="717840" y="4026240"/>
            <a:ext cx="8861760" cy="1827000"/>
          </a:xfrm>
          <a:prstGeom prst="rect">
            <a:avLst/>
          </a:prstGeom>
          <a:noFill/>
          <a:ln>
            <a:noFill/>
          </a:ln>
        </p:spPr>
        <p:style>
          <a:lnRef idx="0"/>
          <a:fillRef idx="0"/>
          <a:effectRef idx="0"/>
          <a:fontRef idx="minor"/>
        </p:style>
        <p:txBody>
          <a:bodyPr lIns="90000" rIns="90000" tIns="45000" bIns="45000"/>
          <a:p>
            <a:pPr>
              <a:lnSpc>
                <a:spcPct val="100000"/>
              </a:lnSpc>
            </a:pPr>
            <a:r>
              <a:rPr b="1" lang="fr-FR" sz="1800" spc="-1" strike="noStrike">
                <a:solidFill>
                  <a:srgbClr val="000000"/>
                </a:solidFill>
                <a:latin typeface="Calibri"/>
              </a:rPr>
              <a:t>Article 515-14 du code civil </a:t>
            </a:r>
            <a:r>
              <a:rPr b="0" lang="fr-FR" sz="1800" spc="-1" strike="noStrike">
                <a:solidFill>
                  <a:srgbClr val="000000"/>
                </a:solidFill>
                <a:latin typeface="Calibri"/>
              </a:rPr>
              <a:t>(issu de la loi du 16 février 2015): </a:t>
            </a:r>
            <a:endParaRPr b="0" lang="fr-FR" sz="1800" spc="-1" strike="noStrike">
              <a:latin typeface="Arial"/>
            </a:endParaRPr>
          </a:p>
          <a:p>
            <a:pPr>
              <a:lnSpc>
                <a:spcPct val="100000"/>
              </a:lnSpc>
            </a:pPr>
            <a:endParaRPr b="0" lang="fr-FR" sz="1800" spc="-1" strike="noStrike">
              <a:latin typeface="Arial"/>
            </a:endParaRPr>
          </a:p>
          <a:p>
            <a:pPr>
              <a:lnSpc>
                <a:spcPct val="100000"/>
              </a:lnSpc>
            </a:pPr>
            <a:r>
              <a:rPr b="0" i="1" lang="fr-FR" sz="2400" spc="-1" strike="noStrike">
                <a:solidFill>
                  <a:srgbClr val="000000"/>
                </a:solidFill>
                <a:latin typeface="Calibri"/>
              </a:rPr>
              <a:t>« Les animaux sont des êtres doués de sensibilité. Sous réserve des lois qui les protègent, les animaux sont soumis au régime des biens. »</a:t>
            </a:r>
            <a:endParaRPr b="0" lang="fr-FR" sz="2400" spc="-1" strike="noStrike">
              <a:latin typeface="Arial"/>
            </a:endParaRPr>
          </a:p>
        </p:txBody>
      </p:sp>
      <p:sp>
        <p:nvSpPr>
          <p:cNvPr id="150" name="CustomShape 5"/>
          <p:cNvSpPr/>
          <p:nvPr/>
        </p:nvSpPr>
        <p:spPr>
          <a:xfrm>
            <a:off x="3472560" y="1976040"/>
            <a:ext cx="5673600" cy="821160"/>
          </a:xfrm>
          <a:prstGeom prst="rect">
            <a:avLst/>
          </a:prstGeom>
          <a:noFill/>
          <a:ln>
            <a:noFill/>
          </a:ln>
        </p:spPr>
        <p:style>
          <a:lnRef idx="0"/>
          <a:fillRef idx="0"/>
          <a:effectRef idx="0"/>
          <a:fontRef idx="minor"/>
        </p:style>
        <p:txBody>
          <a:bodyPr lIns="90000" rIns="90000" tIns="45000" bIns="45000"/>
          <a:p>
            <a:pPr>
              <a:lnSpc>
                <a:spcPct val="100000"/>
              </a:lnSpc>
            </a:pPr>
            <a:r>
              <a:rPr b="1" lang="fr-FR" sz="2400" spc="-1" strike="noStrike">
                <a:solidFill>
                  <a:srgbClr val="2f5597"/>
                </a:solidFill>
                <a:latin typeface="Calibri"/>
              </a:rPr>
              <a:t>Les animaux, une nouvelle catégorie?</a:t>
            </a:r>
            <a:endParaRPr b="0" lang="fr-FR" sz="2400" spc="-1" strike="noStrike">
              <a:latin typeface="Arial"/>
            </a:endParaRPr>
          </a:p>
        </p:txBody>
      </p:sp>
    </p:spTree>
  </p:cSld>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1" name="CustomShape 1"/>
          <p:cNvSpPr/>
          <p:nvPr/>
        </p:nvSpPr>
        <p:spPr>
          <a:xfrm>
            <a:off x="10089000" y="0"/>
            <a:ext cx="2102760" cy="6857640"/>
          </a:xfrm>
          <a:prstGeom prst="rect">
            <a:avLst/>
          </a:prstGeom>
          <a:solidFill>
            <a:srgbClr val="4d617e"/>
          </a:solidFill>
          <a:ln>
            <a:noFill/>
          </a:ln>
        </p:spPr>
        <p:style>
          <a:lnRef idx="2">
            <a:schemeClr val="accent1">
              <a:shade val="50000"/>
            </a:schemeClr>
          </a:lnRef>
          <a:fillRef idx="1">
            <a:schemeClr val="accent1"/>
          </a:fillRef>
          <a:effectRef idx="0">
            <a:schemeClr val="accent1"/>
          </a:effectRef>
          <a:fontRef idx="minor"/>
        </p:style>
      </p:sp>
      <p:sp>
        <p:nvSpPr>
          <p:cNvPr id="152" name="CustomShape 2"/>
          <p:cNvSpPr/>
          <p:nvPr/>
        </p:nvSpPr>
        <p:spPr>
          <a:xfrm>
            <a:off x="8915400" y="2359080"/>
            <a:ext cx="2139840" cy="2139840"/>
          </a:xfrm>
          <a:prstGeom prst="ellipse">
            <a:avLst/>
          </a:prstGeom>
          <a:solidFill>
            <a:srgbClr val="ffffff"/>
          </a:solidFill>
          <a:ln>
            <a:solidFill>
              <a:srgbClr val="5588d0"/>
            </a:solidFill>
          </a:ln>
        </p:spPr>
        <p:style>
          <a:lnRef idx="2">
            <a:schemeClr val="accent1">
              <a:shade val="50000"/>
            </a:schemeClr>
          </a:lnRef>
          <a:fillRef idx="1">
            <a:schemeClr val="accent1"/>
          </a:fillRef>
          <a:effectRef idx="0">
            <a:schemeClr val="accent1"/>
          </a:effectRef>
          <a:fontRef idx="minor"/>
        </p:style>
      </p:sp>
      <p:pic>
        <p:nvPicPr>
          <p:cNvPr id="153" name="Image 3" descr=""/>
          <p:cNvPicPr/>
          <p:nvPr/>
        </p:nvPicPr>
        <p:blipFill>
          <a:blip r:embed="rId1"/>
          <a:stretch/>
        </p:blipFill>
        <p:spPr>
          <a:xfrm>
            <a:off x="9254520" y="3207960"/>
            <a:ext cx="1461600" cy="442080"/>
          </a:xfrm>
          <a:prstGeom prst="rect">
            <a:avLst/>
          </a:prstGeom>
          <a:ln>
            <a:noFill/>
          </a:ln>
        </p:spPr>
      </p:pic>
      <p:sp>
        <p:nvSpPr>
          <p:cNvPr id="154" name="TextShape 3"/>
          <p:cNvSpPr txBox="1"/>
          <p:nvPr/>
        </p:nvSpPr>
        <p:spPr>
          <a:xfrm>
            <a:off x="1147320" y="184680"/>
            <a:ext cx="7529040" cy="898200"/>
          </a:xfrm>
          <a:prstGeom prst="rect">
            <a:avLst/>
          </a:prstGeom>
          <a:solidFill>
            <a:srgbClr val="ffffff"/>
          </a:solidFill>
          <a:ln w="12600">
            <a:noFill/>
          </a:ln>
        </p:spPr>
        <p:txBody>
          <a:bodyPr anchor="ctr">
            <a:normAutofit/>
          </a:bodyPr>
          <a:p>
            <a:pPr algn="ctr">
              <a:lnSpc>
                <a:spcPct val="90000"/>
              </a:lnSpc>
            </a:pPr>
            <a:r>
              <a:rPr b="1" lang="fr-FR" sz="3600" spc="-1" strike="noStrike">
                <a:solidFill>
                  <a:srgbClr val="2f5597"/>
                </a:solidFill>
                <a:latin typeface="Calibri"/>
              </a:rPr>
              <a:t>Les animaux</a:t>
            </a:r>
            <a:endParaRPr b="0" lang="fr-FR" sz="3600" spc="-1" strike="noStrike">
              <a:solidFill>
                <a:srgbClr val="000000"/>
              </a:solidFill>
              <a:latin typeface="Calibri"/>
            </a:endParaRPr>
          </a:p>
        </p:txBody>
      </p:sp>
      <p:sp>
        <p:nvSpPr>
          <p:cNvPr id="155" name="TextShape 4"/>
          <p:cNvSpPr txBox="1"/>
          <p:nvPr/>
        </p:nvSpPr>
        <p:spPr>
          <a:xfrm>
            <a:off x="874800" y="2524680"/>
            <a:ext cx="8077320" cy="2872080"/>
          </a:xfrm>
          <a:prstGeom prst="rect">
            <a:avLst/>
          </a:prstGeom>
          <a:solidFill>
            <a:srgbClr val="ffffff"/>
          </a:solidFill>
          <a:ln w="12600">
            <a:solidFill>
              <a:srgbClr val="70ad47"/>
            </a:solidFill>
            <a:miter/>
          </a:ln>
        </p:spPr>
        <p:txBody>
          <a:bodyPr>
            <a:normAutofit/>
          </a:bodyPr>
          <a:p>
            <a:pPr algn="just">
              <a:lnSpc>
                <a:spcPct val="107000"/>
              </a:lnSpc>
              <a:spcBef>
                <a:spcPts val="1001"/>
              </a:spcBef>
              <a:spcAft>
                <a:spcPts val="799"/>
              </a:spcAft>
            </a:pPr>
            <a:r>
              <a:rPr b="1" lang="fr-FR" sz="1800" spc="-1" strike="noStrike">
                <a:solidFill>
                  <a:srgbClr val="000000"/>
                </a:solidFill>
                <a:latin typeface="Calibri"/>
                <a:ea typeface="Calibri"/>
              </a:rPr>
              <a:t>Civ. 1</a:t>
            </a:r>
            <a:r>
              <a:rPr b="1" lang="fr-FR" sz="1800" spc="-1" strike="noStrike" baseline="30000">
                <a:solidFill>
                  <a:srgbClr val="000000"/>
                </a:solidFill>
                <a:latin typeface="Calibri"/>
                <a:ea typeface="Calibri"/>
              </a:rPr>
              <a:t>e</a:t>
            </a:r>
            <a:r>
              <a:rPr b="1" lang="fr-FR" sz="1800" spc="-1" strike="noStrike">
                <a:solidFill>
                  <a:srgbClr val="000000"/>
                </a:solidFill>
                <a:latin typeface="Calibri"/>
                <a:ea typeface="Calibri"/>
              </a:rPr>
              <a:t> 9 décembre 2015 pourvoi 14-25.910</a:t>
            </a:r>
            <a:endParaRPr b="0" lang="fr-FR" sz="1800" spc="-1" strike="noStrike">
              <a:solidFill>
                <a:srgbClr val="000000"/>
              </a:solidFill>
              <a:latin typeface="Calibri"/>
            </a:endParaRPr>
          </a:p>
          <a:p>
            <a:pPr algn="just">
              <a:lnSpc>
                <a:spcPct val="107000"/>
              </a:lnSpc>
              <a:spcBef>
                <a:spcPts val="1001"/>
              </a:spcBef>
              <a:spcAft>
                <a:spcPts val="799"/>
              </a:spcAft>
            </a:pPr>
            <a:r>
              <a:rPr b="0" lang="fr-FR" sz="1800" spc="-1" strike="noStrike">
                <a:solidFill>
                  <a:srgbClr val="000000"/>
                </a:solidFill>
                <a:latin typeface="Calibri"/>
                <a:ea typeface="Calibri"/>
              </a:rPr>
              <a:t>« </a:t>
            </a:r>
            <a:r>
              <a:rPr b="0" i="1" lang="fr-FR" sz="1800" spc="-1" strike="noStrike">
                <a:solidFill>
                  <a:srgbClr val="000000"/>
                </a:solidFill>
                <a:latin typeface="Calibri"/>
                <a:ea typeface="Calibri"/>
              </a:rPr>
              <a:t>Mais attendu, d'abord, qu'ayant relevé que le chien en cause était </a:t>
            </a:r>
            <a:r>
              <a:rPr b="1" i="1" lang="fr-FR" sz="1800" spc="-1" strike="noStrike">
                <a:solidFill>
                  <a:srgbClr val="000000"/>
                </a:solidFill>
                <a:latin typeface="Calibri"/>
                <a:ea typeface="Calibri"/>
              </a:rPr>
              <a:t>un être vivant</a:t>
            </a:r>
            <a:r>
              <a:rPr b="0" i="1" lang="fr-FR" sz="1800" spc="-1" strike="noStrike">
                <a:solidFill>
                  <a:srgbClr val="000000"/>
                </a:solidFill>
                <a:latin typeface="Calibri"/>
                <a:ea typeface="Calibri"/>
              </a:rPr>
              <a:t>, unique et irremplaçable, et un animal de compagnie destiné à recevoir l'affection de son maître, sans aucune vocation économique, le tribunal, qui a ainsi fait ressortir </a:t>
            </a:r>
            <a:r>
              <a:rPr b="0" i="1" lang="fr-FR" sz="1800" spc="-1" strike="noStrike" u="sng">
                <a:solidFill>
                  <a:srgbClr val="000000"/>
                </a:solidFill>
                <a:uFillTx/>
                <a:latin typeface="Calibri"/>
                <a:ea typeface="Calibri"/>
              </a:rPr>
              <a:t>l'attachement de Mme Y... pour son chien</a:t>
            </a:r>
            <a:r>
              <a:rPr b="0" i="1" lang="fr-FR" sz="1800" spc="-1" strike="noStrike">
                <a:solidFill>
                  <a:srgbClr val="000000"/>
                </a:solidFill>
                <a:latin typeface="Calibri"/>
                <a:ea typeface="Calibri"/>
              </a:rPr>
              <a:t>, en a exactement déduit que son remplacement était impossible, au sens de l'article L. 211-9 du code de la consommation </a:t>
            </a:r>
            <a:r>
              <a:rPr b="0" lang="fr-FR" sz="1800" spc="-1" strike="noStrike">
                <a:solidFill>
                  <a:srgbClr val="000000"/>
                </a:solidFill>
                <a:latin typeface="Calibri"/>
                <a:ea typeface="Calibri"/>
              </a:rPr>
              <a:t>».</a:t>
            </a:r>
            <a:endParaRPr b="0" lang="fr-FR" sz="1800" spc="-1" strike="noStrike">
              <a:solidFill>
                <a:srgbClr val="000000"/>
              </a:solidFill>
              <a:latin typeface="Calibri"/>
            </a:endParaRPr>
          </a:p>
          <a:p>
            <a:pPr>
              <a:lnSpc>
                <a:spcPct val="90000"/>
              </a:lnSpc>
              <a:spcBef>
                <a:spcPts val="1001"/>
              </a:spcBef>
            </a:pPr>
            <a:endParaRPr b="0" lang="fr-FR" sz="1800" spc="-1" strike="noStrike">
              <a:solidFill>
                <a:srgbClr val="000000"/>
              </a:solidFill>
              <a:latin typeface="Calibri"/>
            </a:endParaRPr>
          </a:p>
          <a:p>
            <a:endParaRPr b="0" lang="fr-FR" sz="1800" spc="-1" strike="noStrike">
              <a:solidFill>
                <a:srgbClr val="000000"/>
              </a:solidFill>
              <a:latin typeface="Calibri"/>
            </a:endParaRPr>
          </a:p>
          <a:p>
            <a:endParaRPr b="0" lang="fr-FR" sz="1800" spc="-1" strike="noStrike">
              <a:solidFill>
                <a:srgbClr val="000000"/>
              </a:solidFill>
              <a:latin typeface="Calibri"/>
            </a:endParaRPr>
          </a:p>
          <a:p>
            <a:pPr marL="457200">
              <a:lnSpc>
                <a:spcPct val="90000"/>
              </a:lnSpc>
              <a:spcBef>
                <a:spcPts val="499"/>
              </a:spcBef>
            </a:pPr>
            <a:endParaRPr b="0" lang="fr-FR" sz="1800" spc="-1" strike="noStrike">
              <a:solidFill>
                <a:srgbClr val="000000"/>
              </a:solidFill>
              <a:latin typeface="Calibri"/>
            </a:endParaRPr>
          </a:p>
          <a:p>
            <a:endParaRPr b="0" lang="fr-FR" sz="1800" spc="-1" strike="noStrike">
              <a:solidFill>
                <a:srgbClr val="000000"/>
              </a:solidFill>
              <a:latin typeface="Calibri"/>
            </a:endParaRPr>
          </a:p>
          <a:p>
            <a:pPr>
              <a:lnSpc>
                <a:spcPct val="90000"/>
              </a:lnSpc>
              <a:spcBef>
                <a:spcPts val="1001"/>
              </a:spcBef>
            </a:pPr>
            <a:endParaRPr b="0" lang="fr-FR" sz="1800" spc="-1" strike="noStrike">
              <a:solidFill>
                <a:srgbClr val="000000"/>
              </a:solidFill>
              <a:latin typeface="Calibri"/>
            </a:endParaRPr>
          </a:p>
        </p:txBody>
      </p:sp>
    </p:spTree>
  </p:cSld>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6" name="CustomShape 1"/>
          <p:cNvSpPr/>
          <p:nvPr/>
        </p:nvSpPr>
        <p:spPr>
          <a:xfrm>
            <a:off x="10089000" y="0"/>
            <a:ext cx="2102760" cy="6857640"/>
          </a:xfrm>
          <a:prstGeom prst="rect">
            <a:avLst/>
          </a:prstGeom>
          <a:solidFill>
            <a:srgbClr val="4d617e"/>
          </a:solidFill>
          <a:ln>
            <a:noFill/>
          </a:ln>
        </p:spPr>
        <p:style>
          <a:lnRef idx="2">
            <a:schemeClr val="accent1">
              <a:shade val="50000"/>
            </a:schemeClr>
          </a:lnRef>
          <a:fillRef idx="1">
            <a:schemeClr val="accent1"/>
          </a:fillRef>
          <a:effectRef idx="0">
            <a:schemeClr val="accent1"/>
          </a:effectRef>
          <a:fontRef idx="minor"/>
        </p:style>
      </p:sp>
      <p:sp>
        <p:nvSpPr>
          <p:cNvPr id="157" name="CustomShape 2"/>
          <p:cNvSpPr/>
          <p:nvPr/>
        </p:nvSpPr>
        <p:spPr>
          <a:xfrm>
            <a:off x="8915400" y="2359080"/>
            <a:ext cx="2139840" cy="2139840"/>
          </a:xfrm>
          <a:prstGeom prst="ellipse">
            <a:avLst/>
          </a:prstGeom>
          <a:solidFill>
            <a:srgbClr val="ffffff"/>
          </a:solidFill>
          <a:ln>
            <a:solidFill>
              <a:srgbClr val="5588d0"/>
            </a:solidFill>
          </a:ln>
        </p:spPr>
        <p:style>
          <a:lnRef idx="2">
            <a:schemeClr val="accent1">
              <a:shade val="50000"/>
            </a:schemeClr>
          </a:lnRef>
          <a:fillRef idx="1">
            <a:schemeClr val="accent1"/>
          </a:fillRef>
          <a:effectRef idx="0">
            <a:schemeClr val="accent1"/>
          </a:effectRef>
          <a:fontRef idx="minor"/>
        </p:style>
      </p:sp>
      <p:pic>
        <p:nvPicPr>
          <p:cNvPr id="158" name="Image 3" descr=""/>
          <p:cNvPicPr/>
          <p:nvPr/>
        </p:nvPicPr>
        <p:blipFill>
          <a:blip r:embed="rId1"/>
          <a:stretch/>
        </p:blipFill>
        <p:spPr>
          <a:xfrm>
            <a:off x="9254520" y="3207960"/>
            <a:ext cx="1461600" cy="442080"/>
          </a:xfrm>
          <a:prstGeom prst="rect">
            <a:avLst/>
          </a:prstGeom>
          <a:ln>
            <a:noFill/>
          </a:ln>
        </p:spPr>
      </p:pic>
      <p:sp>
        <p:nvSpPr>
          <p:cNvPr id="159" name="TextShape 3"/>
          <p:cNvSpPr txBox="1"/>
          <p:nvPr/>
        </p:nvSpPr>
        <p:spPr>
          <a:xfrm>
            <a:off x="1147320" y="184680"/>
            <a:ext cx="7529040" cy="898200"/>
          </a:xfrm>
          <a:prstGeom prst="rect">
            <a:avLst/>
          </a:prstGeom>
          <a:solidFill>
            <a:srgbClr val="ffffff"/>
          </a:solidFill>
          <a:ln w="12600">
            <a:noFill/>
          </a:ln>
        </p:spPr>
        <p:txBody>
          <a:bodyPr anchor="ctr">
            <a:normAutofit/>
          </a:bodyPr>
          <a:p>
            <a:pPr algn="ctr">
              <a:lnSpc>
                <a:spcPct val="90000"/>
              </a:lnSpc>
            </a:pPr>
            <a:r>
              <a:rPr b="1" lang="fr-FR" sz="3600" spc="-1" strike="noStrike">
                <a:solidFill>
                  <a:srgbClr val="2f5597"/>
                </a:solidFill>
                <a:latin typeface="Calibri"/>
              </a:rPr>
              <a:t>III. Le brouillage contemporain</a:t>
            </a:r>
            <a:endParaRPr b="0" lang="fr-FR" sz="3600" spc="-1" strike="noStrike">
              <a:solidFill>
                <a:srgbClr val="000000"/>
              </a:solidFill>
              <a:latin typeface="Calibri"/>
            </a:endParaRPr>
          </a:p>
        </p:txBody>
      </p:sp>
      <p:sp>
        <p:nvSpPr>
          <p:cNvPr id="160" name="TextShape 4"/>
          <p:cNvSpPr txBox="1"/>
          <p:nvPr/>
        </p:nvSpPr>
        <p:spPr>
          <a:xfrm>
            <a:off x="745560" y="1669680"/>
            <a:ext cx="8206560" cy="3726720"/>
          </a:xfrm>
          <a:prstGeom prst="rect">
            <a:avLst/>
          </a:prstGeom>
          <a:solidFill>
            <a:srgbClr val="ffffff"/>
          </a:solidFill>
          <a:ln w="12600">
            <a:solidFill>
              <a:srgbClr val="70ad47"/>
            </a:solidFill>
            <a:miter/>
          </a:ln>
        </p:spPr>
        <p:txBody>
          <a:bodyPr>
            <a:normAutofit/>
          </a:bodyPr>
          <a:p>
            <a:pPr algn="just">
              <a:lnSpc>
                <a:spcPct val="107000"/>
              </a:lnSpc>
              <a:spcBef>
                <a:spcPts val="1001"/>
              </a:spcBef>
              <a:spcAft>
                <a:spcPts val="799"/>
              </a:spcAft>
            </a:pPr>
            <a:r>
              <a:rPr b="1" lang="fr-FR" sz="2400" spc="-1" strike="noStrike">
                <a:solidFill>
                  <a:srgbClr val="4472c4"/>
                </a:solidFill>
                <a:latin typeface="Calibri"/>
                <a:ea typeface="Calibri"/>
              </a:rPr>
              <a:t>La nature</a:t>
            </a:r>
            <a:endParaRPr b="0" lang="fr-FR" sz="2400" spc="-1" strike="noStrike">
              <a:solidFill>
                <a:srgbClr val="000000"/>
              </a:solidFill>
              <a:latin typeface="Calibri"/>
            </a:endParaRPr>
          </a:p>
          <a:p>
            <a:pPr algn="just">
              <a:lnSpc>
                <a:spcPct val="107000"/>
              </a:lnSpc>
              <a:spcBef>
                <a:spcPts val="1001"/>
              </a:spcBef>
              <a:spcAft>
                <a:spcPts val="799"/>
              </a:spcAft>
            </a:pPr>
            <a:endParaRPr b="0" lang="fr-FR" sz="2400" spc="-1" strike="noStrike">
              <a:solidFill>
                <a:srgbClr val="000000"/>
              </a:solidFill>
              <a:latin typeface="Calibri"/>
            </a:endParaRPr>
          </a:p>
          <a:p>
            <a:endParaRPr b="0" lang="fr-FR" sz="2400" spc="-1" strike="noStrike">
              <a:solidFill>
                <a:srgbClr val="000000"/>
              </a:solidFill>
              <a:latin typeface="Calibri"/>
            </a:endParaRPr>
          </a:p>
          <a:p>
            <a:endParaRPr b="0" lang="fr-FR" sz="2400" spc="-1" strike="noStrike">
              <a:solidFill>
                <a:srgbClr val="000000"/>
              </a:solidFill>
              <a:latin typeface="Calibri"/>
            </a:endParaRPr>
          </a:p>
          <a:p>
            <a:pPr marL="457200">
              <a:lnSpc>
                <a:spcPct val="90000"/>
              </a:lnSpc>
              <a:spcBef>
                <a:spcPts val="499"/>
              </a:spcBef>
            </a:pPr>
            <a:endParaRPr b="0" lang="fr-FR" sz="2400" spc="-1" strike="noStrike">
              <a:solidFill>
                <a:srgbClr val="000000"/>
              </a:solidFill>
              <a:latin typeface="Calibri"/>
            </a:endParaRPr>
          </a:p>
          <a:p>
            <a:endParaRPr b="0" lang="fr-FR" sz="2400" spc="-1" strike="noStrike">
              <a:solidFill>
                <a:srgbClr val="000000"/>
              </a:solidFill>
              <a:latin typeface="Calibri"/>
            </a:endParaRPr>
          </a:p>
          <a:p>
            <a:pPr>
              <a:lnSpc>
                <a:spcPct val="90000"/>
              </a:lnSpc>
              <a:spcBef>
                <a:spcPts val="1001"/>
              </a:spcBef>
            </a:pPr>
            <a:endParaRPr b="0" lang="fr-FR" sz="2400" spc="-1" strike="noStrike">
              <a:solidFill>
                <a:srgbClr val="000000"/>
              </a:solidFill>
              <a:latin typeface="Calibri"/>
            </a:endParaRPr>
          </a:p>
        </p:txBody>
      </p:sp>
      <p:pic>
        <p:nvPicPr>
          <p:cNvPr id="161" name="Image 4" descr=""/>
          <p:cNvPicPr/>
          <p:nvPr/>
        </p:nvPicPr>
        <p:blipFill>
          <a:blip r:embed="rId2"/>
          <a:stretch/>
        </p:blipFill>
        <p:spPr>
          <a:xfrm>
            <a:off x="948240" y="3170520"/>
            <a:ext cx="2781000" cy="1647360"/>
          </a:xfrm>
          <a:prstGeom prst="rect">
            <a:avLst/>
          </a:prstGeom>
          <a:ln>
            <a:noFill/>
          </a:ln>
        </p:spPr>
      </p:pic>
      <p:pic>
        <p:nvPicPr>
          <p:cNvPr id="162" name="Image 6" descr=""/>
          <p:cNvPicPr/>
          <p:nvPr/>
        </p:nvPicPr>
        <p:blipFill>
          <a:blip r:embed="rId3"/>
          <a:stretch/>
        </p:blipFill>
        <p:spPr>
          <a:xfrm>
            <a:off x="3932640" y="1761840"/>
            <a:ext cx="2580840" cy="1771200"/>
          </a:xfrm>
          <a:prstGeom prst="rect">
            <a:avLst/>
          </a:prstGeom>
          <a:ln>
            <a:noFill/>
          </a:ln>
        </p:spPr>
      </p:pic>
      <p:pic>
        <p:nvPicPr>
          <p:cNvPr id="163" name="Image 8" descr=""/>
          <p:cNvPicPr/>
          <p:nvPr/>
        </p:nvPicPr>
        <p:blipFill>
          <a:blip r:embed="rId4"/>
          <a:stretch/>
        </p:blipFill>
        <p:spPr>
          <a:xfrm>
            <a:off x="5590440" y="3650040"/>
            <a:ext cx="3095280" cy="1476000"/>
          </a:xfrm>
          <a:prstGeom prst="rect">
            <a:avLst/>
          </a:prstGeom>
          <a:ln>
            <a:noFill/>
          </a:ln>
        </p:spPr>
      </p:pic>
      <p:sp>
        <p:nvSpPr>
          <p:cNvPr id="164" name="CustomShape 5"/>
          <p:cNvSpPr/>
          <p:nvPr/>
        </p:nvSpPr>
        <p:spPr>
          <a:xfrm>
            <a:off x="948240" y="4892400"/>
            <a:ext cx="2629440" cy="333720"/>
          </a:xfrm>
          <a:prstGeom prst="rect">
            <a:avLst/>
          </a:prstGeom>
          <a:noFill/>
          <a:ln>
            <a:noFill/>
          </a:ln>
        </p:spPr>
        <p:style>
          <a:lnRef idx="0"/>
          <a:fillRef idx="0"/>
          <a:effectRef idx="0"/>
          <a:fontRef idx="minor"/>
        </p:style>
        <p:txBody>
          <a:bodyPr lIns="90000" rIns="90000" tIns="45000" bIns="45000"/>
          <a:p>
            <a:pPr>
              <a:lnSpc>
                <a:spcPct val="100000"/>
              </a:lnSpc>
            </a:pPr>
            <a:r>
              <a:rPr b="0" i="1" lang="fr-FR" sz="1600" spc="-1" strike="noStrike">
                <a:solidFill>
                  <a:srgbClr val="000000"/>
                </a:solidFill>
                <a:latin typeface="Calibri"/>
              </a:rPr>
              <a:t>Equateur, 2008</a:t>
            </a:r>
            <a:endParaRPr b="0" lang="fr-FR" sz="1600" spc="-1" strike="noStrike">
              <a:latin typeface="Arial"/>
            </a:endParaRPr>
          </a:p>
        </p:txBody>
      </p:sp>
      <p:sp>
        <p:nvSpPr>
          <p:cNvPr id="165" name="CustomShape 6"/>
          <p:cNvSpPr/>
          <p:nvPr/>
        </p:nvSpPr>
        <p:spPr>
          <a:xfrm>
            <a:off x="6513840" y="1938240"/>
            <a:ext cx="2099160" cy="576360"/>
          </a:xfrm>
          <a:prstGeom prst="rect">
            <a:avLst/>
          </a:prstGeom>
          <a:noFill/>
          <a:ln>
            <a:noFill/>
          </a:ln>
        </p:spPr>
        <p:style>
          <a:lnRef idx="0"/>
          <a:fillRef idx="0"/>
          <a:effectRef idx="0"/>
          <a:fontRef idx="minor"/>
        </p:style>
        <p:txBody>
          <a:bodyPr lIns="90000" rIns="90000" tIns="45000" bIns="45000"/>
          <a:p>
            <a:pPr>
              <a:lnSpc>
                <a:spcPct val="100000"/>
              </a:lnSpc>
            </a:pPr>
            <a:r>
              <a:rPr b="0" i="1" lang="fr-FR" sz="1600" spc="-1" strike="noStrike">
                <a:solidFill>
                  <a:srgbClr val="000000"/>
                </a:solidFill>
                <a:latin typeface="Calibri"/>
              </a:rPr>
              <a:t>Inde, Le Gange 2017</a:t>
            </a:r>
            <a:endParaRPr b="0" lang="fr-FR" sz="1600" spc="-1" strike="noStrike">
              <a:latin typeface="Arial"/>
            </a:endParaRPr>
          </a:p>
        </p:txBody>
      </p:sp>
      <p:sp>
        <p:nvSpPr>
          <p:cNvPr id="166" name="CustomShape 7"/>
          <p:cNvSpPr/>
          <p:nvPr/>
        </p:nvSpPr>
        <p:spPr>
          <a:xfrm>
            <a:off x="4784760" y="5049360"/>
            <a:ext cx="4579560" cy="608040"/>
          </a:xfrm>
          <a:prstGeom prst="rect">
            <a:avLst/>
          </a:prstGeom>
          <a:noFill/>
          <a:ln>
            <a:noFill/>
          </a:ln>
        </p:spPr>
        <p:style>
          <a:lnRef idx="0"/>
          <a:fillRef idx="0"/>
          <a:effectRef idx="0"/>
          <a:fontRef idx="minor"/>
        </p:style>
        <p:txBody>
          <a:bodyPr wrap="none" lIns="90000" rIns="90000" tIns="45000" bIns="45000"/>
          <a:p>
            <a:pPr>
              <a:lnSpc>
                <a:spcPct val="100000"/>
              </a:lnSpc>
            </a:pPr>
            <a:r>
              <a:rPr b="0" i="1" lang="fr-FR" sz="1600" spc="-1" strike="noStrike">
                <a:solidFill>
                  <a:srgbClr val="000000"/>
                </a:solidFill>
                <a:latin typeface="Calibri"/>
              </a:rPr>
              <a:t>Nouvelle-Zélande, fleuve Whanganui, 2017</a:t>
            </a:r>
            <a:endParaRPr b="0" lang="fr-FR" sz="1600" spc="-1" strike="noStrike">
              <a:latin typeface="Arial"/>
            </a:endParaRPr>
          </a:p>
          <a:p>
            <a:pPr>
              <a:lnSpc>
                <a:spcPct val="100000"/>
              </a:lnSpc>
            </a:pPr>
            <a:endParaRPr b="0" lang="fr-FR" sz="1600" spc="-1" strike="noStrike">
              <a:latin typeface="Arial"/>
            </a:endParaRPr>
          </a:p>
        </p:txBody>
      </p:sp>
    </p:spTree>
  </p:cSld>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7" name="CustomShape 1"/>
          <p:cNvSpPr/>
          <p:nvPr/>
        </p:nvSpPr>
        <p:spPr>
          <a:xfrm>
            <a:off x="10089000" y="0"/>
            <a:ext cx="2102760" cy="6857640"/>
          </a:xfrm>
          <a:prstGeom prst="rect">
            <a:avLst/>
          </a:prstGeom>
          <a:solidFill>
            <a:srgbClr val="4d617e"/>
          </a:solidFill>
          <a:ln>
            <a:noFill/>
          </a:ln>
        </p:spPr>
        <p:style>
          <a:lnRef idx="2">
            <a:schemeClr val="accent1">
              <a:shade val="50000"/>
            </a:schemeClr>
          </a:lnRef>
          <a:fillRef idx="1">
            <a:schemeClr val="accent1"/>
          </a:fillRef>
          <a:effectRef idx="0">
            <a:schemeClr val="accent1"/>
          </a:effectRef>
          <a:fontRef idx="minor"/>
        </p:style>
      </p:sp>
      <p:sp>
        <p:nvSpPr>
          <p:cNvPr id="88" name="CustomShape 2"/>
          <p:cNvSpPr/>
          <p:nvPr/>
        </p:nvSpPr>
        <p:spPr>
          <a:xfrm>
            <a:off x="8915400" y="2359080"/>
            <a:ext cx="2139840" cy="2139840"/>
          </a:xfrm>
          <a:prstGeom prst="ellipse">
            <a:avLst/>
          </a:prstGeom>
          <a:solidFill>
            <a:srgbClr val="ffffff"/>
          </a:solidFill>
          <a:ln>
            <a:solidFill>
              <a:srgbClr val="5588d0"/>
            </a:solidFill>
          </a:ln>
        </p:spPr>
        <p:style>
          <a:lnRef idx="2">
            <a:schemeClr val="accent1">
              <a:shade val="50000"/>
            </a:schemeClr>
          </a:lnRef>
          <a:fillRef idx="1">
            <a:schemeClr val="accent1"/>
          </a:fillRef>
          <a:effectRef idx="0">
            <a:schemeClr val="accent1"/>
          </a:effectRef>
          <a:fontRef idx="minor"/>
        </p:style>
      </p:sp>
      <p:pic>
        <p:nvPicPr>
          <p:cNvPr id="89" name="Image 3" descr=""/>
          <p:cNvPicPr/>
          <p:nvPr/>
        </p:nvPicPr>
        <p:blipFill>
          <a:blip r:embed="rId1"/>
          <a:stretch/>
        </p:blipFill>
        <p:spPr>
          <a:xfrm>
            <a:off x="9254520" y="3207960"/>
            <a:ext cx="1461600" cy="442080"/>
          </a:xfrm>
          <a:prstGeom prst="rect">
            <a:avLst/>
          </a:prstGeom>
          <a:ln>
            <a:noFill/>
          </a:ln>
        </p:spPr>
      </p:pic>
      <p:sp>
        <p:nvSpPr>
          <p:cNvPr id="90" name="TextShape 3"/>
          <p:cNvSpPr txBox="1"/>
          <p:nvPr/>
        </p:nvSpPr>
        <p:spPr>
          <a:xfrm>
            <a:off x="818280" y="502200"/>
            <a:ext cx="8492040" cy="1236240"/>
          </a:xfrm>
          <a:prstGeom prst="rect">
            <a:avLst/>
          </a:prstGeom>
          <a:solidFill>
            <a:srgbClr val="ffffff"/>
          </a:solidFill>
          <a:ln w="12600">
            <a:noFill/>
          </a:ln>
        </p:spPr>
        <p:txBody>
          <a:bodyPr anchor="ctr">
            <a:normAutofit/>
          </a:bodyPr>
          <a:p>
            <a:pPr algn="ctr">
              <a:lnSpc>
                <a:spcPct val="90000"/>
              </a:lnSpc>
            </a:pPr>
            <a:r>
              <a:rPr b="1" lang="fr-FR" sz="3600" spc="-1" strike="noStrike">
                <a:solidFill>
                  <a:srgbClr val="2f5597"/>
                </a:solidFill>
                <a:latin typeface="Calibri"/>
              </a:rPr>
              <a:t>I – La personne : notion</a:t>
            </a:r>
            <a:endParaRPr b="0" lang="fr-FR" sz="3600" spc="-1" strike="noStrike">
              <a:solidFill>
                <a:srgbClr val="000000"/>
              </a:solidFill>
              <a:latin typeface="Calibri"/>
            </a:endParaRPr>
          </a:p>
        </p:txBody>
      </p:sp>
      <p:sp>
        <p:nvSpPr>
          <p:cNvPr id="91" name="CustomShape 4"/>
          <p:cNvSpPr/>
          <p:nvPr/>
        </p:nvSpPr>
        <p:spPr>
          <a:xfrm>
            <a:off x="1616760" y="3854520"/>
            <a:ext cx="6161760" cy="2500920"/>
          </a:xfrm>
          <a:prstGeom prst="rect">
            <a:avLst/>
          </a:prstGeom>
          <a:ln/>
        </p:spPr>
        <p:style>
          <a:lnRef idx="1">
            <a:schemeClr val="accent6"/>
          </a:lnRef>
          <a:fillRef idx="2">
            <a:schemeClr val="accent6"/>
          </a:fillRef>
          <a:effectRef idx="1">
            <a:schemeClr val="accent6"/>
          </a:effectRef>
          <a:fontRef idx="minor"/>
        </p:style>
        <p:txBody>
          <a:bodyPr lIns="90000" rIns="90000" tIns="45000" bIns="45000" anchor="ctr"/>
          <a:p>
            <a:pPr algn="ctr">
              <a:lnSpc>
                <a:spcPct val="100000"/>
              </a:lnSpc>
            </a:pPr>
            <a:endParaRPr b="0" lang="fr-FR" sz="1800" spc="-1" strike="noStrike">
              <a:latin typeface="Arial"/>
            </a:endParaRPr>
          </a:p>
          <a:p>
            <a:pPr algn="ctr">
              <a:lnSpc>
                <a:spcPct val="100000"/>
              </a:lnSpc>
            </a:pPr>
            <a:endParaRPr b="0" lang="fr-FR" sz="1800" spc="-1" strike="noStrike">
              <a:latin typeface="Arial"/>
            </a:endParaRPr>
          </a:p>
          <a:p>
            <a:pPr algn="ctr">
              <a:lnSpc>
                <a:spcPct val="100000"/>
              </a:lnSpc>
            </a:pPr>
            <a:endParaRPr b="0" lang="fr-FR" sz="1800" spc="-1" strike="noStrike">
              <a:latin typeface="Arial"/>
            </a:endParaRPr>
          </a:p>
          <a:p>
            <a:pPr algn="ctr">
              <a:lnSpc>
                <a:spcPct val="100000"/>
              </a:lnSpc>
            </a:pPr>
            <a:endParaRPr b="0" lang="fr-FR" sz="1800" spc="-1" strike="noStrike">
              <a:latin typeface="Arial"/>
            </a:endParaRPr>
          </a:p>
          <a:p>
            <a:pPr algn="ctr">
              <a:lnSpc>
                <a:spcPct val="100000"/>
              </a:lnSpc>
            </a:pPr>
            <a:r>
              <a:rPr b="0" lang="fr-FR" sz="1800" spc="-1" strike="noStrike">
                <a:solidFill>
                  <a:srgbClr val="000000"/>
                </a:solidFill>
                <a:latin typeface="Calibri"/>
              </a:rPr>
              <a:t>Objets de droits</a:t>
            </a:r>
            <a:endParaRPr b="0" lang="fr-FR" sz="1800" spc="-1" strike="noStrike">
              <a:latin typeface="Arial"/>
            </a:endParaRPr>
          </a:p>
        </p:txBody>
      </p:sp>
      <p:sp>
        <p:nvSpPr>
          <p:cNvPr id="92" name="CustomShape 5"/>
          <p:cNvSpPr/>
          <p:nvPr/>
        </p:nvSpPr>
        <p:spPr>
          <a:xfrm>
            <a:off x="3001680" y="4055040"/>
            <a:ext cx="2464560" cy="973800"/>
          </a:xfrm>
          <a:prstGeom prst="ellipse">
            <a:avLst/>
          </a:prstGeom>
          <a:ln/>
        </p:spPr>
        <p:style>
          <a:lnRef idx="1">
            <a:schemeClr val="accent4"/>
          </a:lnRef>
          <a:fillRef idx="2">
            <a:schemeClr val="accent4"/>
          </a:fillRef>
          <a:effectRef idx="1">
            <a:schemeClr val="accent4"/>
          </a:effectRef>
          <a:fontRef idx="minor"/>
        </p:style>
        <p:txBody>
          <a:bodyPr lIns="90000" rIns="90000" tIns="45000" bIns="45000" anchor="ctr"/>
          <a:p>
            <a:pPr algn="ctr">
              <a:lnSpc>
                <a:spcPct val="100000"/>
              </a:lnSpc>
            </a:pPr>
            <a:r>
              <a:rPr b="0" lang="fr-FR" sz="1800" spc="-1" strike="noStrike">
                <a:solidFill>
                  <a:srgbClr val="000000"/>
                </a:solidFill>
                <a:latin typeface="Calibri"/>
              </a:rPr>
              <a:t>Sujets de droits</a:t>
            </a:r>
            <a:endParaRPr b="0" lang="fr-FR" sz="1800" spc="-1" strike="noStrike">
              <a:latin typeface="Arial"/>
            </a:endParaRPr>
          </a:p>
        </p:txBody>
      </p:sp>
      <p:sp>
        <p:nvSpPr>
          <p:cNvPr id="93" name="CustomShape 6"/>
          <p:cNvSpPr/>
          <p:nvPr/>
        </p:nvSpPr>
        <p:spPr>
          <a:xfrm>
            <a:off x="1821600" y="2547720"/>
            <a:ext cx="5405040" cy="577800"/>
          </a:xfrm>
          <a:prstGeom prst="rect">
            <a:avLst/>
          </a:prstGeom>
          <a:noFill/>
          <a:ln>
            <a:noFill/>
          </a:ln>
        </p:spPr>
        <p:style>
          <a:lnRef idx="0"/>
          <a:fillRef idx="0"/>
          <a:effectRef idx="0"/>
          <a:fontRef idx="minor"/>
        </p:style>
        <p:txBody>
          <a:bodyPr lIns="90000" rIns="90000" tIns="45000" bIns="45000"/>
          <a:p>
            <a:pPr algn="ctr">
              <a:lnSpc>
                <a:spcPct val="100000"/>
              </a:lnSpc>
            </a:pPr>
            <a:r>
              <a:rPr b="0" i="1" lang="fr-FR" sz="3200" spc="-1" strike="noStrike">
                <a:solidFill>
                  <a:srgbClr val="000000"/>
                </a:solidFill>
                <a:latin typeface="Calibri"/>
              </a:rPr>
              <a:t>Summa divisio</a:t>
            </a:r>
            <a:endParaRPr b="0" lang="fr-FR" sz="3200" spc="-1" strike="noStrike">
              <a:latin typeface="Arial"/>
            </a:endParaRPr>
          </a:p>
        </p:txBody>
      </p:sp>
    </p:spTree>
  </p:cSld>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CustomShape 1"/>
          <p:cNvSpPr/>
          <p:nvPr/>
        </p:nvSpPr>
        <p:spPr>
          <a:xfrm>
            <a:off x="10089000" y="0"/>
            <a:ext cx="2102760" cy="6857640"/>
          </a:xfrm>
          <a:prstGeom prst="rect">
            <a:avLst/>
          </a:prstGeom>
          <a:solidFill>
            <a:srgbClr val="4d617e"/>
          </a:solidFill>
          <a:ln>
            <a:noFill/>
          </a:ln>
        </p:spPr>
        <p:style>
          <a:lnRef idx="2">
            <a:schemeClr val="accent1">
              <a:shade val="50000"/>
            </a:schemeClr>
          </a:lnRef>
          <a:fillRef idx="1">
            <a:schemeClr val="accent1"/>
          </a:fillRef>
          <a:effectRef idx="0">
            <a:schemeClr val="accent1"/>
          </a:effectRef>
          <a:fontRef idx="minor"/>
        </p:style>
      </p:sp>
      <p:sp>
        <p:nvSpPr>
          <p:cNvPr id="95" name="CustomShape 2"/>
          <p:cNvSpPr/>
          <p:nvPr/>
        </p:nvSpPr>
        <p:spPr>
          <a:xfrm>
            <a:off x="8915400" y="2359080"/>
            <a:ext cx="2139840" cy="2139840"/>
          </a:xfrm>
          <a:prstGeom prst="ellipse">
            <a:avLst/>
          </a:prstGeom>
          <a:solidFill>
            <a:srgbClr val="ffffff"/>
          </a:solidFill>
          <a:ln>
            <a:solidFill>
              <a:srgbClr val="5588d0"/>
            </a:solidFill>
          </a:ln>
        </p:spPr>
        <p:style>
          <a:lnRef idx="2">
            <a:schemeClr val="accent1">
              <a:shade val="50000"/>
            </a:schemeClr>
          </a:lnRef>
          <a:fillRef idx="1">
            <a:schemeClr val="accent1"/>
          </a:fillRef>
          <a:effectRef idx="0">
            <a:schemeClr val="accent1"/>
          </a:effectRef>
          <a:fontRef idx="minor"/>
        </p:style>
      </p:sp>
      <p:pic>
        <p:nvPicPr>
          <p:cNvPr id="96" name="Image 3" descr=""/>
          <p:cNvPicPr/>
          <p:nvPr/>
        </p:nvPicPr>
        <p:blipFill>
          <a:blip r:embed="rId1"/>
          <a:stretch/>
        </p:blipFill>
        <p:spPr>
          <a:xfrm>
            <a:off x="9254520" y="3207960"/>
            <a:ext cx="1461600" cy="442080"/>
          </a:xfrm>
          <a:prstGeom prst="rect">
            <a:avLst/>
          </a:prstGeom>
          <a:ln>
            <a:noFill/>
          </a:ln>
        </p:spPr>
      </p:pic>
      <p:sp>
        <p:nvSpPr>
          <p:cNvPr id="97" name="TextShape 3"/>
          <p:cNvSpPr txBox="1"/>
          <p:nvPr/>
        </p:nvSpPr>
        <p:spPr>
          <a:xfrm>
            <a:off x="862560" y="273240"/>
            <a:ext cx="8492040" cy="1236240"/>
          </a:xfrm>
          <a:prstGeom prst="rect">
            <a:avLst/>
          </a:prstGeom>
          <a:solidFill>
            <a:srgbClr val="ffffff"/>
          </a:solidFill>
          <a:ln w="12600">
            <a:noFill/>
          </a:ln>
        </p:spPr>
        <p:txBody>
          <a:bodyPr anchor="ctr">
            <a:normAutofit/>
          </a:bodyPr>
          <a:p>
            <a:pPr algn="ctr">
              <a:lnSpc>
                <a:spcPct val="90000"/>
              </a:lnSpc>
            </a:pPr>
            <a:r>
              <a:rPr b="1" lang="fr-FR" sz="3600" spc="-1" strike="noStrike">
                <a:solidFill>
                  <a:srgbClr val="2f5597"/>
                </a:solidFill>
                <a:latin typeface="Calibri"/>
              </a:rPr>
              <a:t>La catégorie juridique de personne</a:t>
            </a:r>
            <a:endParaRPr b="0" lang="fr-FR" sz="3600" spc="-1" strike="noStrike">
              <a:solidFill>
                <a:srgbClr val="000000"/>
              </a:solidFill>
              <a:latin typeface="Calibri"/>
            </a:endParaRPr>
          </a:p>
        </p:txBody>
      </p:sp>
      <p:sp>
        <p:nvSpPr>
          <p:cNvPr id="98" name="TextShape 4"/>
          <p:cNvSpPr txBox="1"/>
          <p:nvPr/>
        </p:nvSpPr>
        <p:spPr>
          <a:xfrm>
            <a:off x="862560" y="2146680"/>
            <a:ext cx="8492040" cy="3756240"/>
          </a:xfrm>
          <a:prstGeom prst="rect">
            <a:avLst/>
          </a:prstGeom>
          <a:noFill/>
          <a:ln>
            <a:noFill/>
          </a:ln>
        </p:spPr>
        <p:txBody>
          <a:bodyPr>
            <a:normAutofit/>
          </a:bodyPr>
          <a:p>
            <a:pPr>
              <a:lnSpc>
                <a:spcPct val="90000"/>
              </a:lnSpc>
              <a:spcBef>
                <a:spcPts val="1001"/>
              </a:spcBef>
            </a:pPr>
            <a:r>
              <a:rPr b="0" lang="fr-FR" sz="2800" spc="-1" strike="noStrike">
                <a:solidFill>
                  <a:srgbClr val="000000"/>
                </a:solidFill>
                <a:latin typeface="Calibri"/>
              </a:rPr>
              <a:t>Fonder l’entrée dans la catégorie sur le critère du </a:t>
            </a:r>
            <a:endParaRPr b="0" lang="fr-FR" sz="2800" spc="-1" strike="noStrike">
              <a:solidFill>
                <a:srgbClr val="000000"/>
              </a:solidFill>
              <a:latin typeface="Calibri"/>
            </a:endParaRPr>
          </a:p>
          <a:p>
            <a:pPr>
              <a:lnSpc>
                <a:spcPct val="90000"/>
              </a:lnSpc>
              <a:spcBef>
                <a:spcPts val="1001"/>
              </a:spcBef>
            </a:pPr>
            <a:r>
              <a:rPr b="0" lang="fr-FR" sz="2800" spc="-1" strike="noStrike">
                <a:solidFill>
                  <a:srgbClr val="000000"/>
                </a:solidFill>
                <a:latin typeface="Calibri"/>
              </a:rPr>
              <a:t>degré de liberté et de volonté?</a:t>
            </a:r>
            <a:endParaRPr b="0" lang="fr-FR" sz="2800" spc="-1" strike="noStrike">
              <a:solidFill>
                <a:srgbClr val="000000"/>
              </a:solidFill>
              <a:latin typeface="Calibri"/>
            </a:endParaRPr>
          </a:p>
          <a:p>
            <a:pPr lvl="3" marL="1600200" indent="-228240">
              <a:lnSpc>
                <a:spcPct val="90000"/>
              </a:lnSpc>
              <a:spcBef>
                <a:spcPts val="499"/>
              </a:spcBef>
              <a:buClr>
                <a:srgbClr val="000000"/>
              </a:buClr>
              <a:buFont typeface="Wingdings" charset="2"/>
              <a:buChar char=""/>
            </a:pPr>
            <a:r>
              <a:rPr b="0" lang="fr-FR" sz="1800" spc="-1" strike="noStrike">
                <a:solidFill>
                  <a:srgbClr val="000000"/>
                </a:solidFill>
                <a:latin typeface="Calibri"/>
              </a:rPr>
              <a:t>quid de l’enfant ?</a:t>
            </a:r>
            <a:endParaRPr b="0" lang="fr-FR" sz="1800" spc="-1" strike="noStrike">
              <a:solidFill>
                <a:srgbClr val="000000"/>
              </a:solidFill>
              <a:latin typeface="Calibri"/>
            </a:endParaRPr>
          </a:p>
          <a:p>
            <a:pPr lvl="3" marL="1600200" indent="-228240">
              <a:lnSpc>
                <a:spcPct val="90000"/>
              </a:lnSpc>
              <a:spcBef>
                <a:spcPts val="499"/>
              </a:spcBef>
              <a:buClr>
                <a:srgbClr val="000000"/>
              </a:buClr>
              <a:buFont typeface="Wingdings" charset="2"/>
              <a:buChar char=""/>
            </a:pPr>
            <a:r>
              <a:rPr b="0" lang="fr-FR" sz="1800" spc="-1" strike="noStrike">
                <a:solidFill>
                  <a:srgbClr val="000000"/>
                </a:solidFill>
                <a:latin typeface="Calibri"/>
              </a:rPr>
              <a:t>quid de l’aliéné mental ?</a:t>
            </a:r>
            <a:endParaRPr b="0" lang="fr-FR" sz="1800" spc="-1" strike="noStrike">
              <a:solidFill>
                <a:srgbClr val="000000"/>
              </a:solidFill>
              <a:latin typeface="Calibri"/>
            </a:endParaRPr>
          </a:p>
          <a:p>
            <a:pPr>
              <a:lnSpc>
                <a:spcPct val="90000"/>
              </a:lnSpc>
              <a:spcBef>
                <a:spcPts val="1001"/>
              </a:spcBef>
            </a:pPr>
            <a:endParaRPr b="0" lang="fr-FR" sz="1800" spc="-1" strike="noStrike">
              <a:solidFill>
                <a:srgbClr val="000000"/>
              </a:solidFill>
              <a:latin typeface="Calibri"/>
            </a:endParaRPr>
          </a:p>
          <a:p>
            <a:pPr>
              <a:lnSpc>
                <a:spcPct val="90000"/>
              </a:lnSpc>
              <a:spcBef>
                <a:spcPts val="1001"/>
              </a:spcBef>
            </a:pPr>
            <a:r>
              <a:rPr b="0" lang="fr-FR" sz="2800" spc="-1" strike="noStrike">
                <a:solidFill>
                  <a:srgbClr val="000000"/>
                </a:solidFill>
                <a:latin typeface="Calibri"/>
              </a:rPr>
              <a:t>Des cas de discordance: </a:t>
            </a:r>
            <a:endParaRPr b="0" lang="fr-FR" sz="2800" spc="-1" strike="noStrike">
              <a:solidFill>
                <a:srgbClr val="000000"/>
              </a:solidFill>
              <a:latin typeface="Calibri"/>
            </a:endParaRPr>
          </a:p>
          <a:p>
            <a:pPr>
              <a:lnSpc>
                <a:spcPct val="90000"/>
              </a:lnSpc>
              <a:spcBef>
                <a:spcPts val="1001"/>
              </a:spcBef>
            </a:pPr>
            <a:r>
              <a:rPr b="0" lang="fr-FR" sz="2800" spc="-1" strike="noStrike">
                <a:solidFill>
                  <a:srgbClr val="000000"/>
                </a:solidFill>
                <a:latin typeface="Calibri"/>
              </a:rPr>
              <a:t>	</a:t>
            </a:r>
            <a:r>
              <a:rPr b="0" lang="fr-FR" sz="2800" spc="-1" strike="noStrike">
                <a:solidFill>
                  <a:srgbClr val="000000"/>
                </a:solidFill>
                <a:latin typeface="Wingdings"/>
              </a:rPr>
              <a:t></a:t>
            </a:r>
            <a:r>
              <a:rPr b="0" lang="fr-FR" sz="2800" spc="-1" strike="noStrike">
                <a:solidFill>
                  <a:srgbClr val="000000"/>
                </a:solidFill>
                <a:latin typeface="Calibri"/>
              </a:rPr>
              <a:t> </a:t>
            </a:r>
            <a:r>
              <a:rPr b="0" lang="fr-FR" sz="2800" spc="-1" strike="noStrike">
                <a:solidFill>
                  <a:srgbClr val="000000"/>
                </a:solidFill>
                <a:latin typeface="Calibri"/>
              </a:rPr>
              <a:t>esclave</a:t>
            </a:r>
            <a:endParaRPr b="0" lang="fr-FR" sz="2800" spc="-1" strike="noStrike">
              <a:solidFill>
                <a:srgbClr val="000000"/>
              </a:solidFill>
              <a:latin typeface="Calibri"/>
            </a:endParaRPr>
          </a:p>
          <a:p>
            <a:pPr>
              <a:lnSpc>
                <a:spcPct val="90000"/>
              </a:lnSpc>
              <a:spcBef>
                <a:spcPts val="1001"/>
              </a:spcBef>
            </a:pPr>
            <a:r>
              <a:rPr b="0" lang="fr-FR" sz="2800" spc="-1" strike="noStrike">
                <a:solidFill>
                  <a:srgbClr val="000000"/>
                </a:solidFill>
                <a:latin typeface="Calibri"/>
              </a:rPr>
              <a:t>	</a:t>
            </a:r>
            <a:r>
              <a:rPr b="0" lang="fr-FR" sz="2800" spc="-1" strike="noStrike">
                <a:solidFill>
                  <a:srgbClr val="000000"/>
                </a:solidFill>
                <a:latin typeface="Wingdings"/>
              </a:rPr>
              <a:t></a:t>
            </a:r>
            <a:r>
              <a:rPr b="0" lang="fr-FR" sz="2800" spc="-1" strike="noStrike">
                <a:solidFill>
                  <a:srgbClr val="000000"/>
                </a:solidFill>
                <a:latin typeface="Calibri"/>
              </a:rPr>
              <a:t> </a:t>
            </a:r>
            <a:r>
              <a:rPr b="0" lang="fr-FR" sz="2800" spc="-1" strike="noStrike">
                <a:solidFill>
                  <a:srgbClr val="000000"/>
                </a:solidFill>
                <a:latin typeface="Calibri"/>
              </a:rPr>
              <a:t>enfant simplement conçu (art. 725 cc)</a:t>
            </a:r>
            <a:br/>
            <a:endParaRPr b="0" lang="fr-FR" sz="2800" spc="-1" strike="noStrike">
              <a:solidFill>
                <a:srgbClr val="000000"/>
              </a:solidFill>
              <a:latin typeface="Calibri"/>
            </a:endParaRPr>
          </a:p>
        </p:txBody>
      </p:sp>
      <p:pic>
        <p:nvPicPr>
          <p:cNvPr id="99" name="Image 8" descr=""/>
          <p:cNvPicPr/>
          <p:nvPr/>
        </p:nvPicPr>
        <p:blipFill>
          <a:blip r:embed="rId2"/>
          <a:stretch/>
        </p:blipFill>
        <p:spPr>
          <a:xfrm>
            <a:off x="8915400" y="2359080"/>
            <a:ext cx="2281680" cy="3079080"/>
          </a:xfrm>
          <a:prstGeom prst="rect">
            <a:avLst/>
          </a:prstGeom>
          <a:ln>
            <a:noFill/>
          </a:ln>
        </p:spPr>
      </p:pic>
    </p:spTree>
  </p:cSld>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CustomShape 1"/>
          <p:cNvSpPr/>
          <p:nvPr/>
        </p:nvSpPr>
        <p:spPr>
          <a:xfrm>
            <a:off x="10089000" y="0"/>
            <a:ext cx="2102760" cy="6857640"/>
          </a:xfrm>
          <a:prstGeom prst="rect">
            <a:avLst/>
          </a:prstGeom>
          <a:solidFill>
            <a:srgbClr val="4d617e"/>
          </a:solidFill>
          <a:ln>
            <a:noFill/>
          </a:ln>
        </p:spPr>
        <p:style>
          <a:lnRef idx="2">
            <a:schemeClr val="accent1">
              <a:shade val="50000"/>
            </a:schemeClr>
          </a:lnRef>
          <a:fillRef idx="1">
            <a:schemeClr val="accent1"/>
          </a:fillRef>
          <a:effectRef idx="0">
            <a:schemeClr val="accent1"/>
          </a:effectRef>
          <a:fontRef idx="minor"/>
        </p:style>
      </p:sp>
      <p:sp>
        <p:nvSpPr>
          <p:cNvPr id="101" name="CustomShape 2"/>
          <p:cNvSpPr/>
          <p:nvPr/>
        </p:nvSpPr>
        <p:spPr>
          <a:xfrm>
            <a:off x="8915400" y="2359080"/>
            <a:ext cx="2139840" cy="2139840"/>
          </a:xfrm>
          <a:prstGeom prst="ellipse">
            <a:avLst/>
          </a:prstGeom>
          <a:solidFill>
            <a:srgbClr val="ffffff"/>
          </a:solidFill>
          <a:ln>
            <a:solidFill>
              <a:srgbClr val="5588d0"/>
            </a:solidFill>
          </a:ln>
        </p:spPr>
        <p:style>
          <a:lnRef idx="2">
            <a:schemeClr val="accent1">
              <a:shade val="50000"/>
            </a:schemeClr>
          </a:lnRef>
          <a:fillRef idx="1">
            <a:schemeClr val="accent1"/>
          </a:fillRef>
          <a:effectRef idx="0">
            <a:schemeClr val="accent1"/>
          </a:effectRef>
          <a:fontRef idx="minor"/>
        </p:style>
      </p:sp>
      <p:pic>
        <p:nvPicPr>
          <p:cNvPr id="102" name="Image 3" descr=""/>
          <p:cNvPicPr/>
          <p:nvPr/>
        </p:nvPicPr>
        <p:blipFill>
          <a:blip r:embed="rId1"/>
          <a:stretch/>
        </p:blipFill>
        <p:spPr>
          <a:xfrm>
            <a:off x="9254520" y="3207960"/>
            <a:ext cx="1461600" cy="442080"/>
          </a:xfrm>
          <a:prstGeom prst="rect">
            <a:avLst/>
          </a:prstGeom>
          <a:ln>
            <a:noFill/>
          </a:ln>
        </p:spPr>
      </p:pic>
      <p:sp>
        <p:nvSpPr>
          <p:cNvPr id="103" name="TextShape 3"/>
          <p:cNvSpPr txBox="1"/>
          <p:nvPr/>
        </p:nvSpPr>
        <p:spPr>
          <a:xfrm>
            <a:off x="825120" y="250920"/>
            <a:ext cx="8484120" cy="742680"/>
          </a:xfrm>
          <a:prstGeom prst="rect">
            <a:avLst/>
          </a:prstGeom>
          <a:solidFill>
            <a:srgbClr val="ffffff"/>
          </a:solidFill>
          <a:ln w="12600">
            <a:noFill/>
          </a:ln>
        </p:spPr>
        <p:txBody>
          <a:bodyPr anchor="ctr">
            <a:normAutofit/>
          </a:bodyPr>
          <a:p>
            <a:pPr algn="ctr">
              <a:lnSpc>
                <a:spcPct val="90000"/>
              </a:lnSpc>
            </a:pPr>
            <a:br/>
            <a:r>
              <a:rPr b="1" lang="fr-FR" sz="3600" spc="-1" strike="noStrike">
                <a:solidFill>
                  <a:srgbClr val="2f5597"/>
                </a:solidFill>
                <a:latin typeface="Calibri"/>
              </a:rPr>
              <a:t>Les personnes : sujets de droit​</a:t>
            </a:r>
            <a:br/>
            <a:endParaRPr b="0" lang="fr-FR" sz="3600" spc="-1" strike="noStrike">
              <a:solidFill>
                <a:srgbClr val="000000"/>
              </a:solidFill>
              <a:latin typeface="Calibri"/>
            </a:endParaRPr>
          </a:p>
        </p:txBody>
      </p:sp>
      <p:sp>
        <p:nvSpPr>
          <p:cNvPr id="104" name="CustomShape 4"/>
          <p:cNvSpPr/>
          <p:nvPr/>
        </p:nvSpPr>
        <p:spPr>
          <a:xfrm>
            <a:off x="1977840" y="1083240"/>
            <a:ext cx="7046640" cy="5704560"/>
          </a:xfrm>
          <a:prstGeom prst="accentCallout1">
            <a:avLst>
              <a:gd name="adj1" fmla="val 18750"/>
              <a:gd name="adj2" fmla="val -8333"/>
              <a:gd name="adj3" fmla="val 70478"/>
              <a:gd name="adj4" fmla="val -20280"/>
            </a:avLst>
          </a:prstGeom>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just">
              <a:lnSpc>
                <a:spcPct val="100000"/>
              </a:lnSpc>
            </a:pPr>
            <a:r>
              <a:rPr b="0" lang="fr-FR" sz="1800" spc="-1" strike="noStrike">
                <a:solidFill>
                  <a:srgbClr val="ffffff"/>
                </a:solidFill>
                <a:latin typeface="Calibri"/>
              </a:rPr>
              <a:t>« Connaissez-vous cette personne? » Dans le langage courant, le mot « personne » signifie un individu de l’espèce humaine. En droit, en revanche, il reste proche de son origine étymologique, </a:t>
            </a:r>
            <a:r>
              <a:rPr b="0" i="1" lang="fr-FR" sz="1800" spc="-1" strike="noStrike">
                <a:solidFill>
                  <a:srgbClr val="ffffff"/>
                </a:solidFill>
                <a:latin typeface="Calibri"/>
              </a:rPr>
              <a:t>persona</a:t>
            </a:r>
            <a:r>
              <a:rPr b="0" lang="fr-FR" sz="1800" spc="-1" strike="noStrike">
                <a:solidFill>
                  <a:srgbClr val="ffffff"/>
                </a:solidFill>
                <a:latin typeface="Calibri"/>
              </a:rPr>
              <a:t>, qui désigne le masque de théâtre que porte l’acteur. Cette origine nous fournit un précieux point de départ pour saisir, par analogie, la différence entre la personne </a:t>
            </a:r>
            <a:r>
              <a:rPr b="0" i="1" lang="fr-FR" sz="1800" spc="-1" strike="noStrike">
                <a:solidFill>
                  <a:srgbClr val="ffffff"/>
                </a:solidFill>
                <a:latin typeface="Calibri"/>
              </a:rPr>
              <a:t>au sens commun </a:t>
            </a:r>
            <a:r>
              <a:rPr b="0" lang="fr-FR" sz="1800" spc="-1" strike="noStrike">
                <a:solidFill>
                  <a:srgbClr val="ffffff"/>
                </a:solidFill>
                <a:latin typeface="Calibri"/>
              </a:rPr>
              <a:t>d’individu ou d’être humain, et la personne </a:t>
            </a:r>
            <a:r>
              <a:rPr b="0" i="1" lang="fr-FR" sz="1800" spc="-1" strike="noStrike">
                <a:solidFill>
                  <a:srgbClr val="ffffff"/>
                </a:solidFill>
                <a:latin typeface="Calibri"/>
              </a:rPr>
              <a:t>au sens juridique </a:t>
            </a:r>
            <a:r>
              <a:rPr b="0" lang="fr-FR" sz="1800" spc="-1" strike="noStrike">
                <a:solidFill>
                  <a:srgbClr val="ffffff"/>
                </a:solidFill>
                <a:latin typeface="Calibri"/>
              </a:rPr>
              <a:t>du terme.</a:t>
            </a:r>
            <a:endParaRPr b="0" lang="fr-FR" sz="1800" spc="-1" strike="noStrike">
              <a:latin typeface="Arial"/>
            </a:endParaRPr>
          </a:p>
          <a:p>
            <a:pPr algn="just">
              <a:lnSpc>
                <a:spcPct val="100000"/>
              </a:lnSpc>
            </a:pPr>
            <a:r>
              <a:rPr b="0" lang="fr-FR" sz="1800" spc="-1" strike="noStrike">
                <a:solidFill>
                  <a:srgbClr val="ffffff"/>
                </a:solidFill>
                <a:latin typeface="Calibri"/>
              </a:rPr>
              <a:t>De même que l’acteur apparaît au spectateur par son masque, l’individu ne figure dans le monde du droit que sous les traits de la </a:t>
            </a:r>
            <a:r>
              <a:rPr b="0" i="1" lang="fr-FR" sz="1800" spc="-1" strike="noStrike">
                <a:solidFill>
                  <a:srgbClr val="ffffff"/>
                </a:solidFill>
                <a:latin typeface="Calibri"/>
              </a:rPr>
              <a:t>personne juridique</a:t>
            </a:r>
            <a:r>
              <a:rPr b="0" lang="fr-FR" sz="1800" spc="-1" strike="noStrike">
                <a:solidFill>
                  <a:srgbClr val="ffffff"/>
                </a:solidFill>
                <a:latin typeface="Calibri"/>
              </a:rPr>
              <a:t>. De même que l’acteur peut jouer grâce à son masque, plusieurs personnages sur une scène de théâtre, une personne juridique peut tenir, en droit, des rôles multiples. Au cours d’une même journée, un même individu pourra par exemple intervenir en qualité de citoyen, de propriétaire, de président d’une association, ou encore être tenu pour responsable de ses actes sur le plan civil ou pénal. Au sens juridique, </a:t>
            </a:r>
            <a:r>
              <a:rPr b="0" i="1" lang="fr-FR" sz="1800" spc="-1" strike="noStrike">
                <a:solidFill>
                  <a:srgbClr val="ffffff"/>
                </a:solidFill>
                <a:latin typeface="Calibri"/>
              </a:rPr>
              <a:t>la personne</a:t>
            </a:r>
            <a:r>
              <a:rPr b="0" lang="fr-FR" sz="1800" spc="-1" strike="noStrike">
                <a:solidFill>
                  <a:srgbClr val="ffffff"/>
                </a:solidFill>
                <a:latin typeface="Calibri"/>
              </a:rPr>
              <a:t> est donc une catégorie (abstraite) qui permet aux individus (concrets) d’exister et d’agir sur la scène du droit. Cette </a:t>
            </a:r>
            <a:r>
              <a:rPr b="0" i="1" lang="fr-FR" sz="1800" spc="-1" strike="noStrike">
                <a:solidFill>
                  <a:srgbClr val="ffffff"/>
                </a:solidFill>
                <a:latin typeface="Calibri"/>
              </a:rPr>
              <a:t>personnalité juridique </a:t>
            </a:r>
            <a:r>
              <a:rPr b="0" lang="fr-FR" sz="1800" spc="-1" strike="noStrike">
                <a:solidFill>
                  <a:srgbClr val="ffffff"/>
                </a:solidFill>
                <a:latin typeface="Calibri"/>
              </a:rPr>
              <a:t>est d’ailleurs reconnue non seulement au individus (personnes physiques), mais aussi aux groupements (personnes morales).</a:t>
            </a:r>
            <a:endParaRPr b="0" lang="fr-FR" sz="1800" spc="-1" strike="noStrike">
              <a:latin typeface="Arial"/>
            </a:endParaRPr>
          </a:p>
        </p:txBody>
      </p:sp>
      <p:sp>
        <p:nvSpPr>
          <p:cNvPr id="105" name="CustomShape 5"/>
          <p:cNvSpPr/>
          <p:nvPr/>
        </p:nvSpPr>
        <p:spPr>
          <a:xfrm>
            <a:off x="1080" y="-183600"/>
            <a:ext cx="310320" cy="366480"/>
          </a:xfrm>
          <a:prstGeom prst="rect">
            <a:avLst/>
          </a:prstGeom>
          <a:noFill/>
          <a:ln>
            <a:noFill/>
          </a:ln>
        </p:spPr>
        <p:style>
          <a:lnRef idx="0"/>
          <a:fillRef idx="0"/>
          <a:effectRef idx="0"/>
          <a:fontRef idx="minor"/>
        </p:style>
        <p:txBody>
          <a:bodyPr wrap="none" anchor="ctr"/>
          <a:p>
            <a:pPr>
              <a:lnSpc>
                <a:spcPct val="100000"/>
              </a:lnSpc>
            </a:pPr>
            <a:r>
              <a:rPr b="0" lang="fr-FR" sz="1800" spc="-1" strike="noStrike">
                <a:solidFill>
                  <a:srgbClr val="000000"/>
                </a:solidFill>
                <a:latin typeface="Arial"/>
              </a:rPr>
              <a:t>«</a:t>
            </a:r>
            <a:endParaRPr b="0" lang="fr-FR" sz="1800" spc="-1" strike="noStrike">
              <a:latin typeface="Arial"/>
            </a:endParaRPr>
          </a:p>
        </p:txBody>
      </p:sp>
      <p:pic>
        <p:nvPicPr>
          <p:cNvPr id="106" name="Espace réservé du contenu 8" descr=""/>
          <p:cNvPicPr/>
          <p:nvPr/>
        </p:nvPicPr>
        <p:blipFill>
          <a:blip r:embed="rId2"/>
          <a:stretch/>
        </p:blipFill>
        <p:spPr>
          <a:xfrm>
            <a:off x="222480" y="3934440"/>
            <a:ext cx="1487880" cy="2489400"/>
          </a:xfrm>
          <a:prstGeom prst="rect">
            <a:avLst/>
          </a:prstGeom>
          <a:ln>
            <a:noFill/>
          </a:ln>
        </p:spPr>
      </p:pic>
    </p:spTree>
  </p:cSld>
  <p:timing>
    <p:tnLst>
      <p:par>
        <p:cTn id="1" dur="indefinite" restart="never" nodeType="tmRoot">
          <p:childTnLst>
            <p:seq>
              <p:cTn id="2" dur="indefinite" nodeType="mainSeq">
                <p:childTnLst>
                  <p:par>
                    <p:cTn id="3" fill="hold">
                      <p:stCondLst>
                        <p:cond delay="0"/>
                      </p:stCondLst>
                      <p:childTnLst>
                        <p:par>
                          <p:cTn id="4" fill="hold">
                            <p:stCondLst>
                              <p:cond delay="0"/>
                            </p:stCondLst>
                            <p:childTnLst>
                              <p:par>
                                <p:cTn id="5" nodeType="withEffect" fill="hold" presetClass="entr" presetID="1">
                                  <p:stCondLst>
                                    <p:cond delay="0"/>
                                  </p:stCondLst>
                                  <p:childTnLst>
                                    <p:set>
                                      <p:cBhvr>
                                        <p:cTn id="6" dur="1" fill="hold">
                                          <p:stCondLst>
                                            <p:cond delay="0"/>
                                          </p:stCondLst>
                                        </p:cTn>
                                        <p:tgtEl>
                                          <p:spTgt spid="104"/>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7" name="CustomShape 1"/>
          <p:cNvSpPr/>
          <p:nvPr/>
        </p:nvSpPr>
        <p:spPr>
          <a:xfrm>
            <a:off x="10089000" y="0"/>
            <a:ext cx="2102760" cy="6857640"/>
          </a:xfrm>
          <a:prstGeom prst="rect">
            <a:avLst/>
          </a:prstGeom>
          <a:solidFill>
            <a:srgbClr val="4d617e"/>
          </a:solidFill>
          <a:ln>
            <a:noFill/>
          </a:ln>
        </p:spPr>
        <p:style>
          <a:lnRef idx="2">
            <a:schemeClr val="accent1">
              <a:shade val="50000"/>
            </a:schemeClr>
          </a:lnRef>
          <a:fillRef idx="1">
            <a:schemeClr val="accent1"/>
          </a:fillRef>
          <a:effectRef idx="0">
            <a:schemeClr val="accent1"/>
          </a:effectRef>
          <a:fontRef idx="minor"/>
        </p:style>
      </p:sp>
      <p:sp>
        <p:nvSpPr>
          <p:cNvPr id="108" name="CustomShape 2"/>
          <p:cNvSpPr/>
          <p:nvPr/>
        </p:nvSpPr>
        <p:spPr>
          <a:xfrm>
            <a:off x="8915400" y="2359080"/>
            <a:ext cx="2139840" cy="2139840"/>
          </a:xfrm>
          <a:prstGeom prst="ellipse">
            <a:avLst/>
          </a:prstGeom>
          <a:solidFill>
            <a:srgbClr val="ffffff"/>
          </a:solidFill>
          <a:ln>
            <a:solidFill>
              <a:srgbClr val="5588d0"/>
            </a:solidFill>
          </a:ln>
        </p:spPr>
        <p:style>
          <a:lnRef idx="2">
            <a:schemeClr val="accent1">
              <a:shade val="50000"/>
            </a:schemeClr>
          </a:lnRef>
          <a:fillRef idx="1">
            <a:schemeClr val="accent1"/>
          </a:fillRef>
          <a:effectRef idx="0">
            <a:schemeClr val="accent1"/>
          </a:effectRef>
          <a:fontRef idx="minor"/>
        </p:style>
      </p:sp>
      <p:pic>
        <p:nvPicPr>
          <p:cNvPr id="109" name="Image 3" descr=""/>
          <p:cNvPicPr/>
          <p:nvPr/>
        </p:nvPicPr>
        <p:blipFill>
          <a:blip r:embed="rId1"/>
          <a:stretch/>
        </p:blipFill>
        <p:spPr>
          <a:xfrm>
            <a:off x="9254520" y="3207960"/>
            <a:ext cx="1461600" cy="442080"/>
          </a:xfrm>
          <a:prstGeom prst="rect">
            <a:avLst/>
          </a:prstGeom>
          <a:ln>
            <a:noFill/>
          </a:ln>
        </p:spPr>
      </p:pic>
      <p:sp>
        <p:nvSpPr>
          <p:cNvPr id="110" name="TextShape 3"/>
          <p:cNvSpPr txBox="1"/>
          <p:nvPr/>
        </p:nvSpPr>
        <p:spPr>
          <a:xfrm>
            <a:off x="633960" y="275400"/>
            <a:ext cx="8492040" cy="1236240"/>
          </a:xfrm>
          <a:prstGeom prst="rect">
            <a:avLst/>
          </a:prstGeom>
          <a:solidFill>
            <a:srgbClr val="ffffff"/>
          </a:solidFill>
          <a:ln w="12600">
            <a:noFill/>
          </a:ln>
        </p:spPr>
        <p:txBody>
          <a:bodyPr anchor="ctr">
            <a:normAutofit/>
          </a:bodyPr>
          <a:p>
            <a:pPr algn="ctr">
              <a:lnSpc>
                <a:spcPct val="90000"/>
              </a:lnSpc>
            </a:pPr>
            <a:r>
              <a:rPr b="1" lang="fr-FR" sz="3600" spc="-1" strike="noStrike">
                <a:solidFill>
                  <a:srgbClr val="2f5597"/>
                </a:solidFill>
                <a:latin typeface="Calibri"/>
              </a:rPr>
              <a:t>Une notion fonctionnelle</a:t>
            </a:r>
            <a:endParaRPr b="0" lang="fr-FR" sz="3600" spc="-1" strike="noStrike">
              <a:solidFill>
                <a:srgbClr val="000000"/>
              </a:solidFill>
              <a:latin typeface="Calibri"/>
            </a:endParaRPr>
          </a:p>
        </p:txBody>
      </p:sp>
      <p:sp>
        <p:nvSpPr>
          <p:cNvPr id="111" name="TextShape 4"/>
          <p:cNvSpPr txBox="1"/>
          <p:nvPr/>
        </p:nvSpPr>
        <p:spPr>
          <a:xfrm>
            <a:off x="763920" y="1782360"/>
            <a:ext cx="7857360" cy="4618080"/>
          </a:xfrm>
          <a:prstGeom prst="rect">
            <a:avLst/>
          </a:prstGeom>
          <a:noFill/>
          <a:ln>
            <a:noFill/>
          </a:ln>
        </p:spPr>
        <p:txBody>
          <a:bodyPr>
            <a:normAutofit/>
          </a:bodyPr>
          <a:p>
            <a:pPr marL="228600" indent="-228240">
              <a:lnSpc>
                <a:spcPct val="90000"/>
              </a:lnSpc>
              <a:spcBef>
                <a:spcPts val="1001"/>
              </a:spcBef>
              <a:buClr>
                <a:srgbClr val="000000"/>
              </a:buClr>
              <a:buFont typeface="Arial"/>
              <a:buChar char="•"/>
            </a:pPr>
            <a:r>
              <a:rPr b="0" lang="fr-FR" sz="2800" spc="-1" strike="noStrike">
                <a:solidFill>
                  <a:srgbClr val="000000"/>
                </a:solidFill>
                <a:latin typeface="Calibri"/>
              </a:rPr>
              <a:t>Personnalité juridique = aptitude à être titulaire de droits et assujetti à des obligations.</a:t>
            </a:r>
            <a:endParaRPr b="0" lang="fr-FR" sz="2800" spc="-1" strike="noStrike">
              <a:solidFill>
                <a:srgbClr val="000000"/>
              </a:solidFill>
              <a:latin typeface="Calibri"/>
            </a:endParaRPr>
          </a:p>
          <a:p>
            <a:pPr>
              <a:lnSpc>
                <a:spcPct val="90000"/>
              </a:lnSpc>
              <a:spcBef>
                <a:spcPts val="1001"/>
              </a:spcBef>
            </a:pPr>
            <a:endParaRPr b="0" lang="fr-FR"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fr-FR" sz="2800" spc="-1" strike="noStrike">
                <a:solidFill>
                  <a:srgbClr val="000000"/>
                </a:solidFill>
                <a:latin typeface="Calibri"/>
              </a:rPr>
              <a:t>Capacité juridique = aptitude à en jouir, d’une part, et à les exercer, d’autre part.</a:t>
            </a:r>
            <a:endParaRPr b="0" lang="fr-FR" sz="2800" spc="-1" strike="noStrike">
              <a:solidFill>
                <a:srgbClr val="000000"/>
              </a:solidFill>
              <a:latin typeface="Calibri"/>
            </a:endParaRPr>
          </a:p>
          <a:p>
            <a:pPr>
              <a:lnSpc>
                <a:spcPct val="90000"/>
              </a:lnSpc>
              <a:spcBef>
                <a:spcPts val="1001"/>
              </a:spcBef>
            </a:pPr>
            <a:endParaRPr b="0" lang="fr-FR"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fr-FR" sz="2800" spc="-1" strike="noStrike">
                <a:solidFill>
                  <a:srgbClr val="000000"/>
                </a:solidFill>
                <a:latin typeface="Calibri"/>
              </a:rPr>
              <a:t>Sujet de droit = attribution de droits et d’obligations.</a:t>
            </a:r>
            <a:endParaRPr b="0" lang="fr-FR" sz="2800" spc="-1" strike="noStrike">
              <a:solidFill>
                <a:srgbClr val="000000"/>
              </a:solidFill>
              <a:latin typeface="Calibri"/>
            </a:endParaRPr>
          </a:p>
          <a:p>
            <a:pPr>
              <a:lnSpc>
                <a:spcPct val="90000"/>
              </a:lnSpc>
              <a:spcBef>
                <a:spcPts val="1001"/>
              </a:spcBef>
            </a:pPr>
            <a:endParaRPr b="0" lang="fr-FR" sz="2800" spc="-1" strike="noStrike">
              <a:solidFill>
                <a:srgbClr val="000000"/>
              </a:solidFill>
              <a:latin typeface="Calibri"/>
            </a:endParaRPr>
          </a:p>
        </p:txBody>
      </p:sp>
    </p:spTree>
  </p:cSld>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2" name="CustomShape 1"/>
          <p:cNvSpPr/>
          <p:nvPr/>
        </p:nvSpPr>
        <p:spPr>
          <a:xfrm>
            <a:off x="10089000" y="0"/>
            <a:ext cx="2102760" cy="6857640"/>
          </a:xfrm>
          <a:prstGeom prst="rect">
            <a:avLst/>
          </a:prstGeom>
          <a:solidFill>
            <a:srgbClr val="4d617e"/>
          </a:solidFill>
          <a:ln>
            <a:noFill/>
          </a:ln>
        </p:spPr>
        <p:style>
          <a:lnRef idx="2">
            <a:schemeClr val="accent1">
              <a:shade val="50000"/>
            </a:schemeClr>
          </a:lnRef>
          <a:fillRef idx="1">
            <a:schemeClr val="accent1"/>
          </a:fillRef>
          <a:effectRef idx="0">
            <a:schemeClr val="accent1"/>
          </a:effectRef>
          <a:fontRef idx="minor"/>
        </p:style>
      </p:sp>
      <p:sp>
        <p:nvSpPr>
          <p:cNvPr id="113" name="CustomShape 2"/>
          <p:cNvSpPr/>
          <p:nvPr/>
        </p:nvSpPr>
        <p:spPr>
          <a:xfrm>
            <a:off x="8915400" y="2359080"/>
            <a:ext cx="2139840" cy="2139840"/>
          </a:xfrm>
          <a:prstGeom prst="ellipse">
            <a:avLst/>
          </a:prstGeom>
          <a:solidFill>
            <a:srgbClr val="ffffff"/>
          </a:solidFill>
          <a:ln>
            <a:solidFill>
              <a:srgbClr val="5588d0"/>
            </a:solidFill>
          </a:ln>
        </p:spPr>
        <p:style>
          <a:lnRef idx="2">
            <a:schemeClr val="accent1">
              <a:shade val="50000"/>
            </a:schemeClr>
          </a:lnRef>
          <a:fillRef idx="1">
            <a:schemeClr val="accent1"/>
          </a:fillRef>
          <a:effectRef idx="0">
            <a:schemeClr val="accent1"/>
          </a:effectRef>
          <a:fontRef idx="minor"/>
        </p:style>
      </p:sp>
      <p:pic>
        <p:nvPicPr>
          <p:cNvPr id="114" name="Image 3" descr=""/>
          <p:cNvPicPr/>
          <p:nvPr/>
        </p:nvPicPr>
        <p:blipFill>
          <a:blip r:embed="rId1"/>
          <a:stretch/>
        </p:blipFill>
        <p:spPr>
          <a:xfrm>
            <a:off x="9254520" y="3207960"/>
            <a:ext cx="1461600" cy="442080"/>
          </a:xfrm>
          <a:prstGeom prst="rect">
            <a:avLst/>
          </a:prstGeom>
          <a:ln>
            <a:noFill/>
          </a:ln>
        </p:spPr>
      </p:pic>
      <p:sp>
        <p:nvSpPr>
          <p:cNvPr id="115" name="TextShape 3"/>
          <p:cNvSpPr txBox="1"/>
          <p:nvPr/>
        </p:nvSpPr>
        <p:spPr>
          <a:xfrm>
            <a:off x="1419120" y="315360"/>
            <a:ext cx="8492040" cy="1236240"/>
          </a:xfrm>
          <a:prstGeom prst="rect">
            <a:avLst/>
          </a:prstGeom>
          <a:solidFill>
            <a:srgbClr val="ffffff"/>
          </a:solidFill>
          <a:ln w="12600">
            <a:noFill/>
          </a:ln>
        </p:spPr>
        <p:txBody>
          <a:bodyPr anchor="ctr">
            <a:normAutofit/>
          </a:bodyPr>
          <a:p>
            <a:pPr algn="ctr">
              <a:lnSpc>
                <a:spcPct val="90000"/>
              </a:lnSpc>
            </a:pPr>
            <a:r>
              <a:rPr b="1" lang="fr-FR" sz="3600" spc="-1" strike="noStrike">
                <a:solidFill>
                  <a:srgbClr val="2f5597"/>
                </a:solidFill>
                <a:latin typeface="Calibri"/>
              </a:rPr>
              <a:t>Évolution de la notion</a:t>
            </a:r>
            <a:endParaRPr b="0" lang="fr-FR" sz="3600" spc="-1" strike="noStrike">
              <a:solidFill>
                <a:srgbClr val="000000"/>
              </a:solidFill>
              <a:latin typeface="Calibri"/>
            </a:endParaRPr>
          </a:p>
        </p:txBody>
      </p:sp>
      <p:sp>
        <p:nvSpPr>
          <p:cNvPr id="116" name="TextShape 4"/>
          <p:cNvSpPr txBox="1"/>
          <p:nvPr/>
        </p:nvSpPr>
        <p:spPr>
          <a:xfrm>
            <a:off x="763920" y="1782360"/>
            <a:ext cx="7857360" cy="4618080"/>
          </a:xfrm>
          <a:prstGeom prst="rect">
            <a:avLst/>
          </a:prstGeom>
          <a:noFill/>
          <a:ln>
            <a:noFill/>
          </a:ln>
        </p:spPr>
        <p:txBody>
          <a:bodyPr>
            <a:normAutofit/>
          </a:bodyPr>
          <a:p>
            <a:pPr marL="228600" indent="-228240">
              <a:lnSpc>
                <a:spcPct val="90000"/>
              </a:lnSpc>
              <a:spcBef>
                <a:spcPts val="1001"/>
              </a:spcBef>
              <a:buClr>
                <a:srgbClr val="000000"/>
              </a:buClr>
              <a:buFont typeface="Arial"/>
              <a:buChar char="-"/>
            </a:pPr>
            <a:r>
              <a:rPr b="0" lang="fr-FR" sz="2800" spc="-1" strike="noStrike">
                <a:solidFill>
                  <a:srgbClr val="000000"/>
                </a:solidFill>
                <a:latin typeface="Calibri"/>
              </a:rPr>
              <a:t>Dans le code civil de 1804 : une personne abstraite</a:t>
            </a:r>
            <a:endParaRPr b="0" lang="fr-FR" sz="2800" spc="-1" strike="noStrike">
              <a:solidFill>
                <a:srgbClr val="000000"/>
              </a:solidFill>
              <a:latin typeface="Calibri"/>
            </a:endParaRPr>
          </a:p>
          <a:p>
            <a:pPr>
              <a:lnSpc>
                <a:spcPct val="90000"/>
              </a:lnSpc>
              <a:spcBef>
                <a:spcPts val="1001"/>
              </a:spcBef>
            </a:pPr>
            <a:endParaRPr b="0" lang="fr-FR"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fr-FR" sz="2800" spc="-1" strike="noStrike">
                <a:solidFill>
                  <a:srgbClr val="000000"/>
                </a:solidFill>
                <a:latin typeface="Calibri"/>
              </a:rPr>
              <a:t>Dans la seconde moitié du XXe : une personne concrète (le corps)</a:t>
            </a:r>
            <a:endParaRPr b="0" lang="fr-FR" sz="2800" spc="-1" strike="noStrike">
              <a:solidFill>
                <a:srgbClr val="000000"/>
              </a:solidFill>
              <a:latin typeface="Calibri"/>
            </a:endParaRPr>
          </a:p>
          <a:p>
            <a:pPr>
              <a:lnSpc>
                <a:spcPct val="90000"/>
              </a:lnSpc>
              <a:spcBef>
                <a:spcPts val="1001"/>
              </a:spcBef>
            </a:pPr>
            <a:r>
              <a:rPr b="0" lang="fr-FR" sz="2800" spc="-1" strike="noStrike">
                <a:solidFill>
                  <a:srgbClr val="000000"/>
                </a:solidFill>
                <a:latin typeface="Calibri"/>
              </a:rPr>
              <a:t>	</a:t>
            </a:r>
            <a:r>
              <a:rPr b="0" lang="fr-FR" sz="2400" spc="-1" strike="noStrike">
                <a:solidFill>
                  <a:srgbClr val="000000"/>
                </a:solidFill>
                <a:latin typeface="Calibri"/>
              </a:rPr>
              <a:t>CEDH (4 novembre 1950) : dignité de la personne</a:t>
            </a:r>
            <a:endParaRPr b="0" lang="fr-FR" sz="2400" spc="-1" strike="noStrike">
              <a:solidFill>
                <a:srgbClr val="000000"/>
              </a:solidFill>
              <a:latin typeface="Calibri"/>
            </a:endParaRPr>
          </a:p>
          <a:p>
            <a:pPr>
              <a:lnSpc>
                <a:spcPct val="90000"/>
              </a:lnSpc>
              <a:spcBef>
                <a:spcPts val="1001"/>
              </a:spcBef>
            </a:pPr>
            <a:r>
              <a:rPr b="0" lang="fr-FR" sz="2800" spc="-1" strike="noStrike">
                <a:solidFill>
                  <a:srgbClr val="000000"/>
                </a:solidFill>
                <a:latin typeface="Calibri"/>
              </a:rPr>
              <a:t>	</a:t>
            </a:r>
            <a:r>
              <a:rPr b="0" lang="fr-FR" sz="2400" spc="-1" strike="noStrike">
                <a:solidFill>
                  <a:srgbClr val="000000"/>
                </a:solidFill>
                <a:latin typeface="Calibri"/>
              </a:rPr>
              <a:t>Lois de bioéthiques (1994) : article 16-1 cc</a:t>
            </a:r>
            <a:endParaRPr b="0" lang="fr-FR" sz="2400" spc="-1" strike="noStrike">
              <a:solidFill>
                <a:srgbClr val="000000"/>
              </a:solidFill>
              <a:latin typeface="Calibri"/>
            </a:endParaRPr>
          </a:p>
          <a:p>
            <a:pPr>
              <a:lnSpc>
                <a:spcPct val="90000"/>
              </a:lnSpc>
              <a:spcBef>
                <a:spcPts val="1001"/>
              </a:spcBef>
            </a:pPr>
            <a:r>
              <a:rPr b="0" lang="fr-FR" sz="2800" spc="-1" strike="noStrike">
                <a:solidFill>
                  <a:srgbClr val="000000"/>
                </a:solidFill>
                <a:latin typeface="Calibri"/>
              </a:rPr>
              <a:t>	</a:t>
            </a:r>
            <a:r>
              <a:rPr b="0" lang="fr-FR" sz="2200" spc="-1" strike="noStrike">
                <a:solidFill>
                  <a:srgbClr val="000000"/>
                </a:solidFill>
                <a:latin typeface="Calibri"/>
              </a:rPr>
              <a:t>« </a:t>
            </a:r>
            <a:r>
              <a:rPr b="0" i="1" lang="fr-FR" sz="2200" spc="-1" strike="noStrike">
                <a:solidFill>
                  <a:srgbClr val="000000"/>
                </a:solidFill>
                <a:latin typeface="Calibri"/>
              </a:rPr>
              <a:t>Chacun a droit au respect de son corps. </a:t>
            </a:r>
            <a:endParaRPr b="0" lang="fr-FR" sz="2200" spc="-1" strike="noStrike">
              <a:solidFill>
                <a:srgbClr val="000000"/>
              </a:solidFill>
              <a:latin typeface="Calibri"/>
            </a:endParaRPr>
          </a:p>
          <a:p>
            <a:pPr>
              <a:lnSpc>
                <a:spcPct val="90000"/>
              </a:lnSpc>
              <a:spcBef>
                <a:spcPts val="1001"/>
              </a:spcBef>
            </a:pPr>
            <a:r>
              <a:rPr b="0" i="1" lang="fr-FR" sz="2200" spc="-1" strike="noStrike">
                <a:solidFill>
                  <a:srgbClr val="000000"/>
                </a:solidFill>
                <a:latin typeface="Calibri"/>
              </a:rPr>
              <a:t>	</a:t>
            </a:r>
            <a:r>
              <a:rPr b="0" i="1" lang="fr-FR" sz="2200" spc="-1" strike="noStrike">
                <a:solidFill>
                  <a:srgbClr val="000000"/>
                </a:solidFill>
                <a:latin typeface="Calibri"/>
              </a:rPr>
              <a:t>« Le corps humain est inviolable.</a:t>
            </a:r>
            <a:endParaRPr b="0" lang="fr-FR" sz="2200" spc="-1" strike="noStrike">
              <a:solidFill>
                <a:srgbClr val="000000"/>
              </a:solidFill>
              <a:latin typeface="Calibri"/>
            </a:endParaRPr>
          </a:p>
          <a:p>
            <a:pPr>
              <a:lnSpc>
                <a:spcPct val="90000"/>
              </a:lnSpc>
              <a:spcBef>
                <a:spcPts val="1001"/>
              </a:spcBef>
            </a:pPr>
            <a:r>
              <a:rPr b="0" i="1" lang="fr-FR" sz="2200" spc="-1" strike="noStrike">
                <a:solidFill>
                  <a:srgbClr val="000000"/>
                </a:solidFill>
                <a:latin typeface="Calibri"/>
              </a:rPr>
              <a:t>	</a:t>
            </a:r>
            <a:r>
              <a:rPr b="0" i="1" lang="fr-FR" sz="2200" spc="-1" strike="noStrike">
                <a:solidFill>
                  <a:srgbClr val="000000"/>
                </a:solidFill>
                <a:latin typeface="Calibri"/>
              </a:rPr>
              <a:t>« Le corps humain, ses éléments et ses produits ne </a:t>
            </a:r>
            <a:r>
              <a:rPr b="0" i="1" lang="fr-FR" sz="2200" spc="-1" strike="noStrike">
                <a:solidFill>
                  <a:srgbClr val="000000"/>
                </a:solidFill>
                <a:latin typeface="Calibri"/>
              </a:rPr>
              <a:t>	</a:t>
            </a:r>
            <a:r>
              <a:rPr b="0" i="1" lang="fr-FR" sz="2200" spc="-1" strike="noStrike">
                <a:solidFill>
                  <a:srgbClr val="000000"/>
                </a:solidFill>
                <a:latin typeface="Calibri"/>
              </a:rPr>
              <a:t>peuvent faire l’objet d’un droit patrimonial.</a:t>
            </a:r>
            <a:r>
              <a:rPr b="0" lang="fr-FR" sz="2200" spc="-1" strike="noStrike">
                <a:solidFill>
                  <a:srgbClr val="000000"/>
                </a:solidFill>
                <a:latin typeface="Calibri"/>
              </a:rPr>
              <a:t> »</a:t>
            </a:r>
            <a:endParaRPr b="0" lang="fr-FR" sz="2200" spc="-1" strike="noStrike">
              <a:solidFill>
                <a:srgbClr val="000000"/>
              </a:solidFill>
              <a:latin typeface="Calibri"/>
            </a:endParaRPr>
          </a:p>
          <a:p>
            <a:pPr>
              <a:lnSpc>
                <a:spcPct val="90000"/>
              </a:lnSpc>
              <a:spcBef>
                <a:spcPts val="1001"/>
              </a:spcBef>
            </a:pPr>
            <a:endParaRPr b="0" lang="fr-FR" sz="2200" spc="-1" strike="noStrike">
              <a:solidFill>
                <a:srgbClr val="000000"/>
              </a:solidFill>
              <a:latin typeface="Calibri"/>
            </a:endParaRPr>
          </a:p>
        </p:txBody>
      </p:sp>
    </p:spTree>
  </p:cSld>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7" name="CustomShape 1"/>
          <p:cNvSpPr/>
          <p:nvPr/>
        </p:nvSpPr>
        <p:spPr>
          <a:xfrm>
            <a:off x="10089000" y="0"/>
            <a:ext cx="2102760" cy="6857640"/>
          </a:xfrm>
          <a:prstGeom prst="rect">
            <a:avLst/>
          </a:prstGeom>
          <a:solidFill>
            <a:srgbClr val="4d617e"/>
          </a:solidFill>
          <a:ln>
            <a:noFill/>
          </a:ln>
        </p:spPr>
        <p:style>
          <a:lnRef idx="2">
            <a:schemeClr val="accent1">
              <a:shade val="50000"/>
            </a:schemeClr>
          </a:lnRef>
          <a:fillRef idx="1">
            <a:schemeClr val="accent1"/>
          </a:fillRef>
          <a:effectRef idx="0">
            <a:schemeClr val="accent1"/>
          </a:effectRef>
          <a:fontRef idx="minor"/>
        </p:style>
      </p:sp>
      <p:sp>
        <p:nvSpPr>
          <p:cNvPr id="118" name="CustomShape 2"/>
          <p:cNvSpPr/>
          <p:nvPr/>
        </p:nvSpPr>
        <p:spPr>
          <a:xfrm>
            <a:off x="8915400" y="2359080"/>
            <a:ext cx="2139840" cy="2139840"/>
          </a:xfrm>
          <a:prstGeom prst="ellipse">
            <a:avLst/>
          </a:prstGeom>
          <a:solidFill>
            <a:srgbClr val="ffffff"/>
          </a:solidFill>
          <a:ln>
            <a:solidFill>
              <a:srgbClr val="5588d0"/>
            </a:solidFill>
          </a:ln>
        </p:spPr>
        <p:style>
          <a:lnRef idx="2">
            <a:schemeClr val="accent1">
              <a:shade val="50000"/>
            </a:schemeClr>
          </a:lnRef>
          <a:fillRef idx="1">
            <a:schemeClr val="accent1"/>
          </a:fillRef>
          <a:effectRef idx="0">
            <a:schemeClr val="accent1"/>
          </a:effectRef>
          <a:fontRef idx="minor"/>
        </p:style>
      </p:sp>
      <p:sp>
        <p:nvSpPr>
          <p:cNvPr id="119" name="TextShape 3"/>
          <p:cNvSpPr txBox="1"/>
          <p:nvPr/>
        </p:nvSpPr>
        <p:spPr>
          <a:xfrm>
            <a:off x="862560" y="273240"/>
            <a:ext cx="8492040" cy="1236240"/>
          </a:xfrm>
          <a:prstGeom prst="rect">
            <a:avLst/>
          </a:prstGeom>
          <a:solidFill>
            <a:srgbClr val="ffffff"/>
          </a:solidFill>
          <a:ln w="12600">
            <a:noFill/>
          </a:ln>
        </p:spPr>
        <p:txBody>
          <a:bodyPr anchor="ctr">
            <a:normAutofit/>
          </a:bodyPr>
          <a:p>
            <a:pPr algn="ctr">
              <a:lnSpc>
                <a:spcPct val="90000"/>
              </a:lnSpc>
            </a:pPr>
            <a:r>
              <a:rPr b="1" lang="fr-FR" sz="3600" spc="-1" strike="noStrike">
                <a:solidFill>
                  <a:srgbClr val="2f5597"/>
                </a:solidFill>
                <a:latin typeface="Calibri"/>
              </a:rPr>
              <a:t>La personne et son corps</a:t>
            </a:r>
            <a:endParaRPr b="0" lang="fr-FR" sz="3600" spc="-1" strike="noStrike">
              <a:solidFill>
                <a:srgbClr val="000000"/>
              </a:solidFill>
              <a:latin typeface="Calibri"/>
            </a:endParaRPr>
          </a:p>
        </p:txBody>
      </p:sp>
      <p:sp>
        <p:nvSpPr>
          <p:cNvPr id="120" name="TextShape 4"/>
          <p:cNvSpPr txBox="1"/>
          <p:nvPr/>
        </p:nvSpPr>
        <p:spPr>
          <a:xfrm>
            <a:off x="763920" y="1782360"/>
            <a:ext cx="7857360" cy="4618080"/>
          </a:xfrm>
          <a:prstGeom prst="rect">
            <a:avLst/>
          </a:prstGeom>
          <a:noFill/>
          <a:ln>
            <a:noFill/>
          </a:ln>
        </p:spPr>
        <p:txBody>
          <a:bodyPr>
            <a:normAutofit/>
          </a:bodyPr>
          <a:p>
            <a:pPr>
              <a:lnSpc>
                <a:spcPct val="90000"/>
              </a:lnSpc>
              <a:spcBef>
                <a:spcPts val="1001"/>
              </a:spcBef>
            </a:pPr>
            <a:r>
              <a:rPr b="1" lang="fr-FR" sz="2800" spc="-1" strike="noStrike">
                <a:solidFill>
                  <a:srgbClr val="000000"/>
                </a:solidFill>
                <a:latin typeface="Calibri"/>
              </a:rPr>
              <a:t>La thèse personnaliste</a:t>
            </a:r>
            <a:endParaRPr b="0" lang="fr-FR" sz="2800" spc="-1" strike="noStrike">
              <a:solidFill>
                <a:srgbClr val="000000"/>
              </a:solidFill>
              <a:latin typeface="Calibri"/>
            </a:endParaRPr>
          </a:p>
          <a:p>
            <a:pPr>
              <a:lnSpc>
                <a:spcPct val="90000"/>
              </a:lnSpc>
              <a:spcBef>
                <a:spcPts val="1001"/>
              </a:spcBef>
            </a:pPr>
            <a:r>
              <a:rPr b="0" lang="fr-FR" sz="2800" spc="-1" strike="noStrike">
                <a:solidFill>
                  <a:srgbClr val="000000"/>
                </a:solidFill>
                <a:latin typeface="Wingdings"/>
              </a:rPr>
              <a:t></a:t>
            </a:r>
            <a:r>
              <a:rPr b="0" lang="fr-FR" sz="2800" spc="-1" strike="noStrike">
                <a:solidFill>
                  <a:srgbClr val="000000"/>
                </a:solidFill>
                <a:latin typeface="Calibri"/>
              </a:rPr>
              <a:t> </a:t>
            </a:r>
            <a:r>
              <a:rPr b="0" lang="fr-FR" sz="2800" spc="-1" strike="noStrike">
                <a:solidFill>
                  <a:srgbClr val="000000"/>
                </a:solidFill>
                <a:latin typeface="Calibri"/>
              </a:rPr>
              <a:t>art 16 al 1</a:t>
            </a:r>
            <a:r>
              <a:rPr b="0" lang="fr-FR" sz="2800" spc="-1" strike="noStrike" baseline="30000">
                <a:solidFill>
                  <a:srgbClr val="000000"/>
                </a:solidFill>
                <a:latin typeface="Calibri"/>
              </a:rPr>
              <a:t>er</a:t>
            </a:r>
            <a:r>
              <a:rPr b="0" lang="fr-FR" sz="2800" spc="-1" strike="noStrike">
                <a:solidFill>
                  <a:srgbClr val="000000"/>
                </a:solidFill>
                <a:latin typeface="Calibri"/>
              </a:rPr>
              <a:t> cc « La loi assure la primauté de la personne » qui se situe dans un chapitre consacré au corps.</a:t>
            </a:r>
            <a:endParaRPr b="0" lang="fr-FR" sz="2800" spc="-1" strike="noStrike">
              <a:solidFill>
                <a:srgbClr val="000000"/>
              </a:solidFill>
              <a:latin typeface="Calibri"/>
            </a:endParaRPr>
          </a:p>
          <a:p>
            <a:pPr>
              <a:lnSpc>
                <a:spcPct val="90000"/>
              </a:lnSpc>
              <a:spcBef>
                <a:spcPts val="1001"/>
              </a:spcBef>
            </a:pPr>
            <a:r>
              <a:rPr b="1" lang="fr-FR" sz="2800" spc="-1" strike="noStrike">
                <a:solidFill>
                  <a:srgbClr val="000000"/>
                </a:solidFill>
                <a:latin typeface="Calibri"/>
              </a:rPr>
              <a:t>La thèse réaliste</a:t>
            </a:r>
            <a:endParaRPr b="0" lang="fr-FR" sz="2800" spc="-1" strike="noStrike">
              <a:solidFill>
                <a:srgbClr val="000000"/>
              </a:solidFill>
              <a:latin typeface="Calibri"/>
            </a:endParaRPr>
          </a:p>
          <a:p>
            <a:pPr marL="228600" indent="-228240">
              <a:lnSpc>
                <a:spcPct val="90000"/>
              </a:lnSpc>
              <a:spcBef>
                <a:spcPts val="1001"/>
              </a:spcBef>
              <a:buClr>
                <a:srgbClr val="000000"/>
              </a:buClr>
              <a:buFont typeface="Wingdings" charset="2"/>
              <a:buChar char=""/>
            </a:pPr>
            <a:r>
              <a:rPr b="0" lang="fr-FR" sz="2800" spc="-1" strike="noStrike">
                <a:solidFill>
                  <a:srgbClr val="000000"/>
                </a:solidFill>
                <a:latin typeface="Calibri"/>
              </a:rPr>
              <a:t>Don des produits du corps humain, d’organes</a:t>
            </a:r>
            <a:endParaRPr b="0" lang="fr-FR" sz="2800" spc="-1" strike="noStrike">
              <a:solidFill>
                <a:srgbClr val="000000"/>
              </a:solidFill>
              <a:latin typeface="Calibri"/>
            </a:endParaRPr>
          </a:p>
          <a:p>
            <a:pPr>
              <a:lnSpc>
                <a:spcPct val="90000"/>
              </a:lnSpc>
              <a:spcBef>
                <a:spcPts val="1001"/>
              </a:spcBef>
            </a:pPr>
            <a:r>
              <a:rPr b="1" lang="fr-FR" sz="2800" spc="-1" strike="noStrike">
                <a:solidFill>
                  <a:srgbClr val="000000"/>
                </a:solidFill>
                <a:latin typeface="Calibri"/>
              </a:rPr>
              <a:t>Droit subjectif sur le corps</a:t>
            </a:r>
            <a:endParaRPr b="0" lang="fr-FR" sz="2800" spc="-1" strike="noStrike">
              <a:solidFill>
                <a:srgbClr val="000000"/>
              </a:solidFill>
              <a:latin typeface="Calibri"/>
            </a:endParaRPr>
          </a:p>
          <a:p>
            <a:pPr>
              <a:lnSpc>
                <a:spcPct val="90000"/>
              </a:lnSpc>
              <a:spcBef>
                <a:spcPts val="1001"/>
              </a:spcBef>
            </a:pPr>
            <a:r>
              <a:rPr b="0" i="1" lang="fr-FR" sz="2800" spc="-1" strike="noStrike">
                <a:solidFill>
                  <a:srgbClr val="000000"/>
                </a:solidFill>
                <a:latin typeface="Wingdings"/>
              </a:rPr>
              <a:t></a:t>
            </a:r>
            <a:r>
              <a:rPr b="0" i="1" lang="fr-FR" sz="2800" spc="-1" strike="noStrike">
                <a:solidFill>
                  <a:srgbClr val="000000"/>
                </a:solidFill>
                <a:latin typeface="Calibri"/>
              </a:rPr>
              <a:t> </a:t>
            </a:r>
            <a:r>
              <a:rPr b="0" i="1" lang="fr-FR" sz="2800" spc="-1" strike="noStrike">
                <a:solidFill>
                  <a:srgbClr val="000000"/>
                </a:solidFill>
                <a:latin typeface="Calibri"/>
              </a:rPr>
              <a:t>art. 16-1: « Chacun a droit au respect de son corps ».</a:t>
            </a:r>
            <a:endParaRPr b="0" lang="fr-FR" sz="2800" spc="-1" strike="noStrike">
              <a:solidFill>
                <a:srgbClr val="000000"/>
              </a:solidFill>
              <a:latin typeface="Calibri"/>
            </a:endParaRPr>
          </a:p>
          <a:p>
            <a:pPr>
              <a:lnSpc>
                <a:spcPct val="90000"/>
              </a:lnSpc>
              <a:spcBef>
                <a:spcPts val="1001"/>
              </a:spcBef>
            </a:pPr>
            <a:endParaRPr b="0" lang="fr-FR" sz="2800" spc="-1" strike="noStrike">
              <a:solidFill>
                <a:srgbClr val="000000"/>
              </a:solidFill>
              <a:latin typeface="Calibri"/>
            </a:endParaRPr>
          </a:p>
        </p:txBody>
      </p:sp>
      <p:pic>
        <p:nvPicPr>
          <p:cNvPr id="121" name="Picture 6" descr=""/>
          <p:cNvPicPr/>
          <p:nvPr/>
        </p:nvPicPr>
        <p:blipFill>
          <a:blip r:embed="rId1"/>
          <a:stretch/>
        </p:blipFill>
        <p:spPr>
          <a:xfrm>
            <a:off x="8915400" y="2359080"/>
            <a:ext cx="2136960" cy="2912400"/>
          </a:xfrm>
          <a:prstGeom prst="rect">
            <a:avLst/>
          </a:prstGeom>
          <a:ln>
            <a:noFill/>
          </a:ln>
        </p:spPr>
      </p:pic>
    </p:spTree>
  </p:cSld>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CustomShape 1"/>
          <p:cNvSpPr/>
          <p:nvPr/>
        </p:nvSpPr>
        <p:spPr>
          <a:xfrm>
            <a:off x="10089000" y="0"/>
            <a:ext cx="2102760" cy="6857640"/>
          </a:xfrm>
          <a:prstGeom prst="rect">
            <a:avLst/>
          </a:prstGeom>
          <a:solidFill>
            <a:srgbClr val="4d617e"/>
          </a:solidFill>
          <a:ln>
            <a:noFill/>
          </a:ln>
        </p:spPr>
        <p:style>
          <a:lnRef idx="2">
            <a:schemeClr val="accent1">
              <a:shade val="50000"/>
            </a:schemeClr>
          </a:lnRef>
          <a:fillRef idx="1">
            <a:schemeClr val="accent1"/>
          </a:fillRef>
          <a:effectRef idx="0">
            <a:schemeClr val="accent1"/>
          </a:effectRef>
          <a:fontRef idx="minor"/>
        </p:style>
      </p:sp>
      <p:sp>
        <p:nvSpPr>
          <p:cNvPr id="123" name="CustomShape 2"/>
          <p:cNvSpPr/>
          <p:nvPr/>
        </p:nvSpPr>
        <p:spPr>
          <a:xfrm>
            <a:off x="8915400" y="2359080"/>
            <a:ext cx="2139840" cy="2139840"/>
          </a:xfrm>
          <a:prstGeom prst="ellipse">
            <a:avLst/>
          </a:prstGeom>
          <a:solidFill>
            <a:srgbClr val="ffffff"/>
          </a:solidFill>
          <a:ln>
            <a:solidFill>
              <a:srgbClr val="5588d0"/>
            </a:solidFill>
          </a:ln>
        </p:spPr>
        <p:style>
          <a:lnRef idx="2">
            <a:schemeClr val="accent1">
              <a:shade val="50000"/>
            </a:schemeClr>
          </a:lnRef>
          <a:fillRef idx="1">
            <a:schemeClr val="accent1"/>
          </a:fillRef>
          <a:effectRef idx="0">
            <a:schemeClr val="accent1"/>
          </a:effectRef>
          <a:fontRef idx="minor"/>
        </p:style>
      </p:sp>
      <p:pic>
        <p:nvPicPr>
          <p:cNvPr id="124" name="Image 3" descr=""/>
          <p:cNvPicPr/>
          <p:nvPr/>
        </p:nvPicPr>
        <p:blipFill>
          <a:blip r:embed="rId1"/>
          <a:stretch/>
        </p:blipFill>
        <p:spPr>
          <a:xfrm>
            <a:off x="9254520" y="3207960"/>
            <a:ext cx="1461600" cy="442080"/>
          </a:xfrm>
          <a:prstGeom prst="rect">
            <a:avLst/>
          </a:prstGeom>
          <a:ln>
            <a:noFill/>
          </a:ln>
        </p:spPr>
      </p:pic>
      <p:sp>
        <p:nvSpPr>
          <p:cNvPr id="125" name="TextShape 3"/>
          <p:cNvSpPr txBox="1"/>
          <p:nvPr/>
        </p:nvSpPr>
        <p:spPr>
          <a:xfrm>
            <a:off x="862560" y="198000"/>
            <a:ext cx="8492040" cy="1236240"/>
          </a:xfrm>
          <a:prstGeom prst="rect">
            <a:avLst/>
          </a:prstGeom>
          <a:solidFill>
            <a:srgbClr val="ffffff"/>
          </a:solidFill>
          <a:ln w="12600">
            <a:noFill/>
          </a:ln>
        </p:spPr>
        <p:txBody>
          <a:bodyPr anchor="ctr">
            <a:normAutofit/>
          </a:bodyPr>
          <a:p>
            <a:pPr algn="ctr">
              <a:lnSpc>
                <a:spcPct val="90000"/>
              </a:lnSpc>
            </a:pPr>
            <a:r>
              <a:rPr b="1" lang="fr-FR" sz="3600" spc="-1" strike="noStrike">
                <a:solidFill>
                  <a:srgbClr val="2f5597"/>
                </a:solidFill>
                <a:latin typeface="Calibri"/>
              </a:rPr>
              <a:t>Le principe de dignité de la personne</a:t>
            </a:r>
            <a:endParaRPr b="0" lang="fr-FR" sz="3600" spc="-1" strike="noStrike">
              <a:solidFill>
                <a:srgbClr val="000000"/>
              </a:solidFill>
              <a:latin typeface="Calibri"/>
            </a:endParaRPr>
          </a:p>
        </p:txBody>
      </p:sp>
      <p:sp>
        <p:nvSpPr>
          <p:cNvPr id="126" name="TextShape 4"/>
          <p:cNvSpPr txBox="1"/>
          <p:nvPr/>
        </p:nvSpPr>
        <p:spPr>
          <a:xfrm>
            <a:off x="862560" y="2146680"/>
            <a:ext cx="7758360" cy="3919320"/>
          </a:xfrm>
          <a:prstGeom prst="rect">
            <a:avLst/>
          </a:prstGeom>
          <a:noFill/>
          <a:ln>
            <a:noFill/>
          </a:ln>
        </p:spPr>
        <p:txBody>
          <a:bodyPr>
            <a:normAutofit/>
          </a:bodyPr>
          <a:p>
            <a:pPr>
              <a:lnSpc>
                <a:spcPct val="90000"/>
              </a:lnSpc>
              <a:spcBef>
                <a:spcPts val="1001"/>
              </a:spcBef>
            </a:pPr>
            <a:r>
              <a:rPr b="0" lang="fr-FR" sz="2400" spc="-1" strike="noStrike">
                <a:solidFill>
                  <a:srgbClr val="000000"/>
                </a:solidFill>
                <a:latin typeface="Calibri"/>
              </a:rPr>
              <a:t>Principe à valeur constitutionnelle (Ccel  27 juillet 1994).</a:t>
            </a:r>
            <a:endParaRPr b="0" lang="fr-FR" sz="2400" spc="-1" strike="noStrike">
              <a:solidFill>
                <a:srgbClr val="000000"/>
              </a:solidFill>
              <a:latin typeface="Calibri"/>
            </a:endParaRPr>
          </a:p>
          <a:p>
            <a:pPr>
              <a:lnSpc>
                <a:spcPct val="90000"/>
              </a:lnSpc>
              <a:spcBef>
                <a:spcPts val="1001"/>
              </a:spcBef>
            </a:pPr>
            <a:endParaRPr b="0" lang="fr-FR" sz="2400" spc="-1" strike="noStrike">
              <a:solidFill>
                <a:srgbClr val="000000"/>
              </a:solidFill>
              <a:latin typeface="Calibri"/>
            </a:endParaRPr>
          </a:p>
          <a:p>
            <a:pPr>
              <a:lnSpc>
                <a:spcPct val="90000"/>
              </a:lnSpc>
              <a:spcBef>
                <a:spcPts val="1001"/>
              </a:spcBef>
            </a:pPr>
            <a:endParaRPr b="0" lang="fr-FR" sz="2400" spc="-1" strike="noStrike">
              <a:solidFill>
                <a:srgbClr val="000000"/>
              </a:solidFill>
              <a:latin typeface="Calibri"/>
            </a:endParaRPr>
          </a:p>
          <a:p>
            <a:pPr>
              <a:lnSpc>
                <a:spcPct val="90000"/>
              </a:lnSpc>
              <a:spcBef>
                <a:spcPts val="1001"/>
              </a:spcBef>
            </a:pPr>
            <a:endParaRPr b="0" lang="fr-FR" sz="2400" spc="-1" strike="noStrike">
              <a:solidFill>
                <a:srgbClr val="000000"/>
              </a:solidFill>
              <a:latin typeface="Calibri"/>
            </a:endParaRPr>
          </a:p>
          <a:p>
            <a:pPr>
              <a:lnSpc>
                <a:spcPct val="90000"/>
              </a:lnSpc>
              <a:spcBef>
                <a:spcPts val="1001"/>
              </a:spcBef>
            </a:pPr>
            <a:r>
              <a:rPr b="0" lang="fr-FR" sz="2400" spc="-1" strike="noStrike">
                <a:solidFill>
                  <a:srgbClr val="000000"/>
                </a:solidFill>
                <a:latin typeface="Calibri"/>
              </a:rPr>
              <a:t>Conseil d’Etat 27 octobre 1995 (Commune de Morsang sur Orge).</a:t>
            </a:r>
            <a:endParaRPr b="0" lang="fr-FR" sz="2400" spc="-1" strike="noStrike">
              <a:solidFill>
                <a:srgbClr val="000000"/>
              </a:solidFill>
              <a:latin typeface="Calibri"/>
            </a:endParaRPr>
          </a:p>
          <a:p>
            <a:pPr algn="just">
              <a:lnSpc>
                <a:spcPct val="100000"/>
              </a:lnSpc>
            </a:pPr>
            <a:endParaRPr b="0" lang="fr-FR" sz="2400" spc="-1" strike="noStrike">
              <a:solidFill>
                <a:srgbClr val="000000"/>
              </a:solidFill>
              <a:latin typeface="Calibri"/>
            </a:endParaRPr>
          </a:p>
        </p:txBody>
      </p:sp>
      <p:pic>
        <p:nvPicPr>
          <p:cNvPr id="127" name="Picture 2" descr=""/>
          <p:cNvPicPr/>
          <p:nvPr/>
        </p:nvPicPr>
        <p:blipFill>
          <a:blip r:embed="rId2"/>
          <a:stretch/>
        </p:blipFill>
        <p:spPr>
          <a:xfrm>
            <a:off x="8398080" y="1959120"/>
            <a:ext cx="3174480" cy="2539800"/>
          </a:xfrm>
          <a:prstGeom prst="rect">
            <a:avLst/>
          </a:prstGeom>
          <a:ln>
            <a:noFill/>
          </a:ln>
        </p:spPr>
      </p:pic>
    </p:spTree>
  </p:cSld>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8" name="CustomShape 1"/>
          <p:cNvSpPr/>
          <p:nvPr/>
        </p:nvSpPr>
        <p:spPr>
          <a:xfrm>
            <a:off x="10089000" y="0"/>
            <a:ext cx="2102760" cy="6857640"/>
          </a:xfrm>
          <a:prstGeom prst="rect">
            <a:avLst/>
          </a:prstGeom>
          <a:solidFill>
            <a:srgbClr val="4d617e"/>
          </a:solidFill>
          <a:ln>
            <a:noFill/>
          </a:ln>
        </p:spPr>
        <p:style>
          <a:lnRef idx="2">
            <a:schemeClr val="accent1">
              <a:shade val="50000"/>
            </a:schemeClr>
          </a:lnRef>
          <a:fillRef idx="1">
            <a:schemeClr val="accent1"/>
          </a:fillRef>
          <a:effectRef idx="0">
            <a:schemeClr val="accent1"/>
          </a:effectRef>
          <a:fontRef idx="minor"/>
        </p:style>
      </p:sp>
      <p:sp>
        <p:nvSpPr>
          <p:cNvPr id="129" name="CustomShape 2"/>
          <p:cNvSpPr/>
          <p:nvPr/>
        </p:nvSpPr>
        <p:spPr>
          <a:xfrm>
            <a:off x="8915400" y="2359080"/>
            <a:ext cx="2139840" cy="2139840"/>
          </a:xfrm>
          <a:prstGeom prst="ellipse">
            <a:avLst/>
          </a:prstGeom>
          <a:solidFill>
            <a:srgbClr val="ffffff"/>
          </a:solidFill>
          <a:ln>
            <a:solidFill>
              <a:srgbClr val="5588d0"/>
            </a:solidFill>
          </a:ln>
        </p:spPr>
        <p:style>
          <a:lnRef idx="2">
            <a:schemeClr val="accent1">
              <a:shade val="50000"/>
            </a:schemeClr>
          </a:lnRef>
          <a:fillRef idx="1">
            <a:schemeClr val="accent1"/>
          </a:fillRef>
          <a:effectRef idx="0">
            <a:schemeClr val="accent1"/>
          </a:effectRef>
          <a:fontRef idx="minor"/>
        </p:style>
      </p:sp>
      <p:pic>
        <p:nvPicPr>
          <p:cNvPr id="130" name="Image 3" descr=""/>
          <p:cNvPicPr/>
          <p:nvPr/>
        </p:nvPicPr>
        <p:blipFill>
          <a:blip r:embed="rId1"/>
          <a:stretch/>
        </p:blipFill>
        <p:spPr>
          <a:xfrm>
            <a:off x="9254520" y="3207960"/>
            <a:ext cx="1461600" cy="442080"/>
          </a:xfrm>
          <a:prstGeom prst="rect">
            <a:avLst/>
          </a:prstGeom>
          <a:ln>
            <a:noFill/>
          </a:ln>
        </p:spPr>
      </p:pic>
      <p:sp>
        <p:nvSpPr>
          <p:cNvPr id="131" name="TextShape 3"/>
          <p:cNvSpPr txBox="1"/>
          <p:nvPr/>
        </p:nvSpPr>
        <p:spPr>
          <a:xfrm>
            <a:off x="862560" y="243360"/>
            <a:ext cx="8492040" cy="1236240"/>
          </a:xfrm>
          <a:prstGeom prst="rect">
            <a:avLst/>
          </a:prstGeom>
          <a:solidFill>
            <a:srgbClr val="ffffff"/>
          </a:solidFill>
          <a:ln w="12600">
            <a:noFill/>
          </a:ln>
        </p:spPr>
        <p:txBody>
          <a:bodyPr anchor="ctr">
            <a:normAutofit/>
          </a:bodyPr>
          <a:p>
            <a:pPr algn="ctr">
              <a:lnSpc>
                <a:spcPct val="90000"/>
              </a:lnSpc>
            </a:pPr>
            <a:r>
              <a:rPr b="1" lang="fr-FR" sz="3600" spc="-1" strike="noStrike">
                <a:solidFill>
                  <a:srgbClr val="2f5597"/>
                </a:solidFill>
                <a:latin typeface="Calibri"/>
              </a:rPr>
              <a:t>II. Les frontières traditionnelles</a:t>
            </a:r>
            <a:endParaRPr b="0" lang="fr-FR" sz="3600" spc="-1" strike="noStrike">
              <a:solidFill>
                <a:srgbClr val="000000"/>
              </a:solidFill>
              <a:latin typeface="Calibri"/>
            </a:endParaRPr>
          </a:p>
        </p:txBody>
      </p:sp>
      <p:sp>
        <p:nvSpPr>
          <p:cNvPr id="132" name="TextShape 4"/>
          <p:cNvSpPr txBox="1"/>
          <p:nvPr/>
        </p:nvSpPr>
        <p:spPr>
          <a:xfrm>
            <a:off x="862560" y="2146680"/>
            <a:ext cx="7758360" cy="3919320"/>
          </a:xfrm>
          <a:prstGeom prst="rect">
            <a:avLst/>
          </a:prstGeom>
          <a:noFill/>
          <a:ln>
            <a:noFill/>
          </a:ln>
        </p:spPr>
        <p:txBody>
          <a:bodyPr>
            <a:normAutofit/>
          </a:bodyPr>
          <a:p>
            <a:pPr algn="just">
              <a:lnSpc>
                <a:spcPct val="100000"/>
              </a:lnSpc>
            </a:pPr>
            <a:r>
              <a:rPr b="1" lang="fr-FR" sz="2200" spc="-1" strike="noStrike">
                <a:solidFill>
                  <a:srgbClr val="000000"/>
                </a:solidFill>
                <a:latin typeface="Calibri"/>
              </a:rPr>
              <a:t>Le droit cherche une solution de compromis</a:t>
            </a:r>
            <a:endParaRPr b="0" lang="fr-FR" sz="2200" spc="-1" strike="noStrike">
              <a:solidFill>
                <a:srgbClr val="000000"/>
              </a:solidFill>
              <a:latin typeface="Calibri"/>
            </a:endParaRPr>
          </a:p>
          <a:p>
            <a:pPr algn="just">
              <a:lnSpc>
                <a:spcPct val="100000"/>
              </a:lnSpc>
            </a:pPr>
            <a:endParaRPr b="0" lang="fr-FR" sz="2200" spc="-1" strike="noStrike">
              <a:solidFill>
                <a:srgbClr val="000000"/>
              </a:solidFill>
              <a:latin typeface="Calibri"/>
            </a:endParaRPr>
          </a:p>
          <a:p>
            <a:pPr algn="just">
              <a:lnSpc>
                <a:spcPct val="100000"/>
              </a:lnSpc>
            </a:pPr>
            <a:r>
              <a:rPr b="1" lang="fr-FR" sz="2400" spc="-1" strike="noStrike">
                <a:solidFill>
                  <a:srgbClr val="000000"/>
                </a:solidFill>
                <a:latin typeface="Calibri"/>
                <a:ea typeface="Calibri"/>
              </a:rPr>
              <a:t>1. Pas une personne mais pas une chose quelconque</a:t>
            </a:r>
            <a:endParaRPr b="0" lang="fr-FR" sz="2400" spc="-1" strike="noStrike">
              <a:solidFill>
                <a:srgbClr val="000000"/>
              </a:solidFill>
              <a:latin typeface="Calibri"/>
            </a:endParaRPr>
          </a:p>
          <a:p>
            <a:pPr algn="just">
              <a:lnSpc>
                <a:spcPct val="100000"/>
              </a:lnSpc>
            </a:pPr>
            <a:r>
              <a:rPr b="1" lang="fr-FR" sz="2400" spc="-1" strike="noStrike">
                <a:solidFill>
                  <a:srgbClr val="000000"/>
                </a:solidFill>
                <a:latin typeface="Calibri"/>
                <a:ea typeface="Calibri"/>
              </a:rPr>
              <a:t>- Pas une personne</a:t>
            </a:r>
            <a:endParaRPr b="0" lang="fr-FR" sz="2400" spc="-1" strike="noStrike">
              <a:solidFill>
                <a:srgbClr val="000000"/>
              </a:solidFill>
              <a:latin typeface="Calibri"/>
            </a:endParaRPr>
          </a:p>
          <a:p>
            <a:pPr marL="228600" indent="-228240" algn="just">
              <a:lnSpc>
                <a:spcPct val="100000"/>
              </a:lnSpc>
              <a:buClr>
                <a:srgbClr val="000000"/>
              </a:buClr>
              <a:buFont typeface="Wingdings" charset="2"/>
              <a:buChar char=""/>
            </a:pPr>
            <a:r>
              <a:rPr b="0" lang="fr-FR" sz="2400" spc="-1" strike="noStrike">
                <a:solidFill>
                  <a:srgbClr val="000000"/>
                </a:solidFill>
                <a:latin typeface="Calibri"/>
                <a:ea typeface="Calibri"/>
              </a:rPr>
              <a:t>Selon le Conseil constitutionnel décision de 1975, 1994 et 2001</a:t>
            </a:r>
            <a:endParaRPr b="0" lang="fr-FR" sz="2400" spc="-1" strike="noStrike">
              <a:solidFill>
                <a:srgbClr val="000000"/>
              </a:solidFill>
              <a:latin typeface="Calibri"/>
            </a:endParaRPr>
          </a:p>
          <a:p>
            <a:pPr marL="228600" indent="-228240" algn="just">
              <a:lnSpc>
                <a:spcPct val="100000"/>
              </a:lnSpc>
              <a:buClr>
                <a:srgbClr val="000000"/>
              </a:buClr>
              <a:buFont typeface="Wingdings" charset="2"/>
              <a:buChar char=""/>
            </a:pPr>
            <a:r>
              <a:rPr b="0" lang="fr-FR" sz="2400" spc="-1" strike="noStrike">
                <a:solidFill>
                  <a:srgbClr val="000000"/>
                </a:solidFill>
                <a:latin typeface="Calibri"/>
                <a:ea typeface="Calibri"/>
              </a:rPr>
              <a:t>Selon la Cour de cassation AP 29 juin 2001 </a:t>
            </a:r>
            <a:endParaRPr b="0" lang="fr-FR" sz="2400" spc="-1" strike="noStrike">
              <a:solidFill>
                <a:srgbClr val="000000"/>
              </a:solidFill>
              <a:latin typeface="Calibri"/>
            </a:endParaRPr>
          </a:p>
          <a:p>
            <a:pPr marL="228600" indent="-228240" algn="just">
              <a:lnSpc>
                <a:spcPct val="100000"/>
              </a:lnSpc>
              <a:buClr>
                <a:srgbClr val="000000"/>
              </a:buClr>
              <a:buFont typeface="Wingdings" charset="2"/>
              <a:buChar char=""/>
            </a:pPr>
            <a:r>
              <a:rPr b="0" lang="fr-FR" sz="2400" spc="-1" strike="noStrike">
                <a:solidFill>
                  <a:srgbClr val="000000"/>
                </a:solidFill>
                <a:latin typeface="Calibri"/>
                <a:ea typeface="Calibri"/>
              </a:rPr>
              <a:t>Selon la Cour européenne des droits de l’homme: </a:t>
            </a:r>
            <a:r>
              <a:rPr b="0" lang="fr-FR" sz="2400" spc="-1" strike="noStrike">
                <a:solidFill>
                  <a:srgbClr val="000000"/>
                </a:solidFill>
                <a:latin typeface="Calibri"/>
                <a:ea typeface="Calibri"/>
              </a:rPr>
              <a:t>CEDH 8 juillet 2004, Vo c. France </a:t>
            </a:r>
            <a:endParaRPr b="0" lang="fr-FR" sz="2400" spc="-1" strike="noStrike">
              <a:solidFill>
                <a:srgbClr val="000000"/>
              </a:solidFill>
              <a:latin typeface="Calibri"/>
            </a:endParaRPr>
          </a:p>
          <a:p>
            <a:pPr algn="just">
              <a:lnSpc>
                <a:spcPct val="100000"/>
              </a:lnSpc>
            </a:pPr>
            <a:endParaRPr b="0" lang="fr-FR" sz="2400" spc="-1" strike="noStrike">
              <a:solidFill>
                <a:srgbClr val="000000"/>
              </a:solidFill>
              <a:latin typeface="Calibri"/>
            </a:endParaRPr>
          </a:p>
          <a:p>
            <a:pPr algn="just">
              <a:lnSpc>
                <a:spcPct val="100000"/>
              </a:lnSpc>
            </a:pPr>
            <a:r>
              <a:rPr b="1" lang="fr-FR" sz="2400" spc="-1" strike="noStrike">
                <a:solidFill>
                  <a:srgbClr val="000000"/>
                </a:solidFill>
                <a:latin typeface="Calibri"/>
                <a:ea typeface="Calibri"/>
              </a:rPr>
              <a:t>- Pas un simple bien</a:t>
            </a:r>
            <a:endParaRPr b="0" lang="fr-FR" sz="2400" spc="-1" strike="noStrike">
              <a:solidFill>
                <a:srgbClr val="000000"/>
              </a:solidFill>
              <a:latin typeface="Calibri"/>
            </a:endParaRPr>
          </a:p>
          <a:p>
            <a:pPr algn="just">
              <a:lnSpc>
                <a:spcPct val="100000"/>
              </a:lnSpc>
            </a:pPr>
            <a:r>
              <a:rPr b="0" lang="fr-FR" sz="2400" spc="-1" strike="noStrike">
                <a:solidFill>
                  <a:srgbClr val="000000"/>
                </a:solidFill>
                <a:latin typeface="Calibri"/>
                <a:ea typeface="Calibri"/>
              </a:rPr>
              <a:t>CDH 27 août 2015 Parillo c. Italie </a:t>
            </a:r>
            <a:endParaRPr b="0" lang="fr-FR" sz="2400" spc="-1" strike="noStrike">
              <a:solidFill>
                <a:srgbClr val="000000"/>
              </a:solidFill>
              <a:latin typeface="Calibri"/>
            </a:endParaRPr>
          </a:p>
          <a:p>
            <a:pPr algn="just">
              <a:lnSpc>
                <a:spcPct val="100000"/>
              </a:lnSpc>
            </a:pPr>
            <a:endParaRPr b="0" lang="fr-FR" sz="2400" spc="-1" strike="noStrike">
              <a:solidFill>
                <a:srgbClr val="000000"/>
              </a:solidFill>
              <a:latin typeface="Calibri"/>
            </a:endParaRPr>
          </a:p>
          <a:p>
            <a:pPr algn="just">
              <a:lnSpc>
                <a:spcPct val="100000"/>
              </a:lnSpc>
            </a:pPr>
            <a:endParaRPr b="0" lang="fr-FR" sz="2400" spc="-1" strike="noStrike">
              <a:solidFill>
                <a:srgbClr val="000000"/>
              </a:solidFill>
              <a:latin typeface="Calibri"/>
            </a:endParaRPr>
          </a:p>
        </p:txBody>
      </p:sp>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2740</TotalTime>
  <Application>LibreOffice/6.0.7.3$Linux_X86_64 LibreOffice_project/00m0$Build-3</Application>
  <Words>861</Words>
  <Paragraphs>99</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2021-01-09T21:39:03Z</dcterms:created>
  <dc:creator>Tatiana Sachs</dc:creator>
  <dc:description/>
  <dc:language>fr-FR</dc:language>
  <cp:lastModifiedBy>Tatiana Grundler</cp:lastModifiedBy>
  <dcterms:modified xsi:type="dcterms:W3CDTF">2021-03-12T12:54:18Z</dcterms:modified>
  <cp:revision>57</cp:revision>
  <dc:subject/>
  <dc:title>Mutations de l’Etat providence</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0</vt:i4>
  </property>
  <property fmtid="{D5CDD505-2E9C-101B-9397-08002B2CF9AE}" pid="8" name="PresentationFormat">
    <vt:lpwstr>Grand écran</vt:lpwstr>
  </property>
  <property fmtid="{D5CDD505-2E9C-101B-9397-08002B2CF9AE}" pid="9" name="ScaleCrop">
    <vt:bool>0</vt:bool>
  </property>
  <property fmtid="{D5CDD505-2E9C-101B-9397-08002B2CF9AE}" pid="10" name="ShareDoc">
    <vt:bool>0</vt:bool>
  </property>
  <property fmtid="{D5CDD505-2E9C-101B-9397-08002B2CF9AE}" pid="11" name="Slides">
    <vt:i4>13</vt:i4>
  </property>
</Properties>
</file>